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1" r:id="rId9"/>
    <p:sldId id="266" r:id="rId10"/>
    <p:sldId id="267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A9705-E08F-44E5-93A8-554F25DD45ED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81ECC-B119-4E52-9334-9543504CF92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602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1ECC-B119-4E52-9334-9543504CF92A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028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1394623-6C12-4A6E-A70C-3C63F94AA953}" type="datetimeFigureOut">
              <a:rPr lang="nl-BE" smtClean="0"/>
              <a:t>9/03/2013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2DE69C2-9861-4F0F-A86E-D624106DD156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3" t="1153" r="13260"/>
          <a:stretch/>
        </p:blipFill>
        <p:spPr bwMode="auto">
          <a:xfrm>
            <a:off x="-1" y="0"/>
            <a:ext cx="9144001" cy="686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Mijn reis</a:t>
            </a:r>
            <a:endParaRPr lang="nl-BE" u="sng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0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Activiteiten buiten het hotel</a:t>
            </a:r>
          </a:p>
          <a:p>
            <a:pPr lvl="1"/>
            <a:r>
              <a:rPr lang="nl-BE" dirty="0" smtClean="0"/>
              <a:t>Bezoek strand</a:t>
            </a:r>
          </a:p>
          <a:p>
            <a:pPr lvl="1"/>
            <a:r>
              <a:rPr lang="nl-BE" dirty="0" smtClean="0"/>
              <a:t>Bezoek aan Varna</a:t>
            </a:r>
          </a:p>
          <a:p>
            <a:pPr lvl="1"/>
            <a:r>
              <a:rPr lang="nl-BE" dirty="0" smtClean="0"/>
              <a:t>Een fietstocht</a:t>
            </a:r>
          </a:p>
          <a:p>
            <a:pPr lvl="1"/>
            <a:r>
              <a:rPr lang="nl-BE" dirty="0" smtClean="0"/>
              <a:t>Wandelen op de promenade langs het strand</a:t>
            </a:r>
          </a:p>
          <a:p>
            <a:pPr lvl="1"/>
            <a:r>
              <a:rPr lang="nl-BE" dirty="0" smtClean="0"/>
              <a:t>Bezoek winkelcentrum</a:t>
            </a:r>
          </a:p>
          <a:p>
            <a:pPr lvl="1"/>
            <a:r>
              <a:rPr lang="nl-BE" dirty="0" smtClean="0"/>
              <a:t>…</a:t>
            </a:r>
          </a:p>
          <a:p>
            <a:pPr lvl="1"/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Activiteiten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800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Bestemming</a:t>
            </a:r>
          </a:p>
          <a:p>
            <a:r>
              <a:rPr lang="nl-BE" dirty="0" smtClean="0"/>
              <a:t>Besteding van budget</a:t>
            </a:r>
            <a:endParaRPr lang="nl-BE" dirty="0" smtClean="0"/>
          </a:p>
          <a:p>
            <a:r>
              <a:rPr lang="nl-BE" dirty="0" smtClean="0"/>
              <a:t>Voorbereiding</a:t>
            </a:r>
            <a:endParaRPr lang="nl-BE" dirty="0" smtClean="0"/>
          </a:p>
          <a:p>
            <a:r>
              <a:rPr lang="nl-BE" dirty="0" smtClean="0"/>
              <a:t>Nuttige </a:t>
            </a:r>
            <a:r>
              <a:rPr lang="nl-BE" dirty="0" smtClean="0"/>
              <a:t>informatie</a:t>
            </a:r>
          </a:p>
          <a:p>
            <a:r>
              <a:rPr lang="nl-BE" dirty="0" smtClean="0"/>
              <a:t>Het Hotel</a:t>
            </a:r>
            <a:endParaRPr lang="nl-BE" dirty="0"/>
          </a:p>
          <a:p>
            <a:r>
              <a:rPr lang="nl-BE" dirty="0" smtClean="0"/>
              <a:t>Activiteiten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9630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Varna (Bulgarije)</a:t>
            </a:r>
          </a:p>
          <a:p>
            <a:pPr lvl="1"/>
            <a:r>
              <a:rPr lang="nl-BE" dirty="0" smtClean="0"/>
              <a:t>Munteenheid: Lev</a:t>
            </a:r>
          </a:p>
          <a:p>
            <a:pPr lvl="1"/>
            <a:r>
              <a:rPr lang="nl-BE" dirty="0" smtClean="0"/>
              <a:t>Demografie: ca. 350 000 inwoners</a:t>
            </a:r>
          </a:p>
          <a:p>
            <a:pPr lvl="1"/>
            <a:r>
              <a:rPr lang="nl-BE" dirty="0" smtClean="0"/>
              <a:t>Varna ligt aan de zee.</a:t>
            </a:r>
          </a:p>
          <a:p>
            <a:pPr lvl="1"/>
            <a:r>
              <a:rPr lang="nl-BE" dirty="0" err="1" smtClean="0"/>
              <a:t>Grifid</a:t>
            </a:r>
            <a:r>
              <a:rPr lang="nl-BE" dirty="0" smtClean="0"/>
              <a:t> Hotel </a:t>
            </a:r>
            <a:r>
              <a:rPr lang="nl-BE" dirty="0" err="1" smtClean="0"/>
              <a:t>Vistamar</a:t>
            </a:r>
            <a:r>
              <a:rPr lang="nl-BE" dirty="0" smtClean="0"/>
              <a:t> ****</a:t>
            </a:r>
          </a:p>
          <a:p>
            <a:pPr lvl="2"/>
            <a:r>
              <a:rPr lang="nl-BE" dirty="0" smtClean="0"/>
              <a:t>All-in</a:t>
            </a:r>
          </a:p>
          <a:p>
            <a:pPr lvl="1"/>
            <a:r>
              <a:rPr lang="nl-BE" dirty="0" smtClean="0"/>
              <a:t>Officiële taal: Bulgaars</a:t>
            </a:r>
          </a:p>
          <a:p>
            <a:pPr marL="411480" lvl="1" indent="0">
              <a:buNone/>
            </a:pPr>
            <a:endParaRPr lang="nl-BE" dirty="0" smtClean="0"/>
          </a:p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Bestemming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7356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Touroperator</a:t>
            </a:r>
          </a:p>
          <a:p>
            <a:pPr lvl="1"/>
            <a:r>
              <a:rPr lang="nl-BE" dirty="0" err="1" smtClean="0"/>
              <a:t>Jetair</a:t>
            </a:r>
            <a:endParaRPr lang="nl-BE" dirty="0" smtClean="0"/>
          </a:p>
          <a:p>
            <a:pPr lvl="1"/>
            <a:r>
              <a:rPr lang="nl-BE" dirty="0" smtClean="0"/>
              <a:t>All-in hotel: </a:t>
            </a:r>
            <a:r>
              <a:rPr lang="nl-BE" dirty="0" err="1" smtClean="0"/>
              <a:t>Grifid</a:t>
            </a:r>
            <a:r>
              <a:rPr lang="nl-BE" dirty="0" smtClean="0"/>
              <a:t> Hotel </a:t>
            </a:r>
            <a:r>
              <a:rPr lang="nl-BE" dirty="0" err="1" smtClean="0"/>
              <a:t>Vistamar</a:t>
            </a:r>
            <a:r>
              <a:rPr lang="nl-BE" dirty="0" smtClean="0"/>
              <a:t> ****</a:t>
            </a:r>
          </a:p>
          <a:p>
            <a:pPr lvl="1"/>
            <a:r>
              <a:rPr lang="nl-BE" dirty="0" smtClean="0"/>
              <a:t>Vertrek Brussel-Varna: 11/06/2013</a:t>
            </a:r>
          </a:p>
          <a:p>
            <a:pPr lvl="1"/>
            <a:r>
              <a:rPr lang="nl-BE" dirty="0" smtClean="0"/>
              <a:t>Vertrek Varna-Burgas-Varna: 18/06/2013</a:t>
            </a:r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Voorbereiding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461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Budget: € 1500,00</a:t>
            </a:r>
          </a:p>
          <a:p>
            <a:r>
              <a:rPr lang="nl-BE" dirty="0" smtClean="0"/>
              <a:t>Besteding:</a:t>
            </a:r>
          </a:p>
          <a:p>
            <a:pPr lvl="1"/>
            <a:r>
              <a:rPr lang="nl-BE" dirty="0" smtClean="0"/>
              <a:t>Hotel (= all-in)</a:t>
            </a:r>
          </a:p>
          <a:p>
            <a:pPr lvl="1"/>
            <a:r>
              <a:rPr lang="nl-BE" dirty="0" smtClean="0"/>
              <a:t>Vervoer heen en terug luchthaven</a:t>
            </a:r>
          </a:p>
          <a:p>
            <a:pPr lvl="1"/>
            <a:r>
              <a:rPr lang="nl-BE" dirty="0" smtClean="0"/>
              <a:t>Activiteiten</a:t>
            </a:r>
          </a:p>
          <a:p>
            <a:pPr lvl="1"/>
            <a:r>
              <a:rPr lang="nl-BE" dirty="0" smtClean="0"/>
              <a:t>Uitstappen</a:t>
            </a:r>
          </a:p>
          <a:p>
            <a:pPr lvl="1"/>
            <a:r>
              <a:rPr lang="nl-BE" dirty="0" smtClean="0"/>
              <a:t>Totaal: € 1.484,40</a:t>
            </a:r>
          </a:p>
          <a:p>
            <a:pPr lvl="1"/>
            <a:r>
              <a:rPr lang="nl-BE" dirty="0" smtClean="0"/>
              <a:t>Over: € 15,60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Besteding van budget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7173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Paspoort</a:t>
            </a:r>
          </a:p>
          <a:p>
            <a:pPr lvl="1"/>
            <a:r>
              <a:rPr lang="nl-BE" dirty="0" smtClean="0"/>
              <a:t>Belgisch</a:t>
            </a:r>
          </a:p>
          <a:p>
            <a:r>
              <a:rPr lang="nl-BE" dirty="0" smtClean="0"/>
              <a:t>Visum</a:t>
            </a:r>
          </a:p>
          <a:p>
            <a:pPr lvl="1"/>
            <a:r>
              <a:rPr lang="nl-BE" dirty="0" smtClean="0"/>
              <a:t>Geen vereiste</a:t>
            </a:r>
          </a:p>
          <a:p>
            <a:r>
              <a:rPr lang="nl-BE" dirty="0" smtClean="0"/>
              <a:t>Inentingen</a:t>
            </a:r>
          </a:p>
          <a:p>
            <a:pPr lvl="1"/>
            <a:r>
              <a:rPr lang="nl-BE" dirty="0"/>
              <a:t>Vaccin van hepatitis A is aangeraden, ook een update van polio, tetanus en </a:t>
            </a:r>
            <a:r>
              <a:rPr lang="nl-BE" dirty="0" smtClean="0"/>
              <a:t>difterie</a:t>
            </a:r>
          </a:p>
          <a:p>
            <a:endParaRPr lang="nl-BE" dirty="0"/>
          </a:p>
          <a:p>
            <a:endParaRPr lang="nl-BE" dirty="0"/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Nuttige informatie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1257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Eetgewoontes:</a:t>
            </a:r>
          </a:p>
          <a:p>
            <a:pPr lvl="1"/>
            <a:r>
              <a:rPr lang="nl-BE" dirty="0" smtClean="0"/>
              <a:t>Vooral zoete gerechten</a:t>
            </a:r>
          </a:p>
          <a:p>
            <a:pPr lvl="1"/>
            <a:r>
              <a:rPr lang="nl-BE" dirty="0" smtClean="0"/>
              <a:t>Deegwaren</a:t>
            </a:r>
          </a:p>
          <a:p>
            <a:pPr lvl="1"/>
            <a:r>
              <a:rPr lang="nl-BE" dirty="0" smtClean="0"/>
              <a:t>Brood bij warme maaltijden</a:t>
            </a:r>
          </a:p>
          <a:p>
            <a:pPr lvl="1"/>
            <a:r>
              <a:rPr lang="nl-BE" dirty="0" smtClean="0"/>
              <a:t>Liefst wit brood</a:t>
            </a:r>
          </a:p>
          <a:p>
            <a:pPr lvl="1"/>
            <a:r>
              <a:rPr lang="nl-BE" dirty="0" smtClean="0"/>
              <a:t>Soep en salade heel populair</a:t>
            </a:r>
          </a:p>
          <a:p>
            <a:pPr lvl="1"/>
            <a:r>
              <a:rPr lang="nl-BE" dirty="0" smtClean="0"/>
              <a:t>Zoete taart als dessert is zeer in trek bij de Bulgaren</a:t>
            </a:r>
          </a:p>
          <a:p>
            <a:pPr lvl="1"/>
            <a:r>
              <a:rPr lang="nl-BE" dirty="0" smtClean="0"/>
              <a:t>GEEN WATER UIT DE KRAAN DRINKEN.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Nuttige informatie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9579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Grifid</a:t>
            </a:r>
            <a:r>
              <a:rPr lang="nl-BE" dirty="0" smtClean="0"/>
              <a:t> Hotel </a:t>
            </a:r>
            <a:r>
              <a:rPr lang="nl-BE" dirty="0" err="1" smtClean="0"/>
              <a:t>Vistamar</a:t>
            </a:r>
            <a:r>
              <a:rPr lang="nl-BE" dirty="0" smtClean="0"/>
              <a:t> ****</a:t>
            </a:r>
          </a:p>
          <a:p>
            <a:pPr lvl="1"/>
            <a:r>
              <a:rPr lang="nl-BE" dirty="0" smtClean="0"/>
              <a:t>Gelegen te Varna</a:t>
            </a:r>
          </a:p>
          <a:p>
            <a:pPr lvl="1"/>
            <a:r>
              <a:rPr lang="nl-BE" dirty="0" smtClean="0"/>
              <a:t>10 m van strand</a:t>
            </a:r>
          </a:p>
          <a:p>
            <a:pPr lvl="1"/>
            <a:r>
              <a:rPr lang="nl-BE" dirty="0" smtClean="0"/>
              <a:t>All-in</a:t>
            </a:r>
          </a:p>
          <a:p>
            <a:pPr lvl="1"/>
            <a:r>
              <a:rPr lang="nl-BE" dirty="0" smtClean="0"/>
              <a:t>15 km van Varna</a:t>
            </a:r>
          </a:p>
          <a:p>
            <a:pPr lvl="1"/>
            <a:r>
              <a:rPr lang="nl-BE" dirty="0" smtClean="0"/>
              <a:t>Op 500 m van bushalte</a:t>
            </a:r>
          </a:p>
          <a:p>
            <a:pPr lvl="1"/>
            <a:r>
              <a:rPr lang="nl-BE" dirty="0" smtClean="0"/>
              <a:t>50 m van winkelcentrum</a:t>
            </a:r>
          </a:p>
          <a:p>
            <a:pPr lvl="1"/>
            <a:r>
              <a:rPr lang="nl-BE" dirty="0" smtClean="0"/>
              <a:t>Ca. 25 km van luchthaven</a:t>
            </a:r>
          </a:p>
          <a:p>
            <a:pPr lvl="1"/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Het Hotel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1056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Mogelijkheden binnen het hotel</a:t>
            </a:r>
          </a:p>
          <a:p>
            <a:pPr lvl="1"/>
            <a:r>
              <a:rPr lang="nl-BE" dirty="0" smtClean="0"/>
              <a:t>Fietsenverhuur</a:t>
            </a:r>
          </a:p>
          <a:p>
            <a:pPr lvl="1"/>
            <a:r>
              <a:rPr lang="nl-BE" dirty="0" smtClean="0"/>
              <a:t>Sauna</a:t>
            </a:r>
          </a:p>
          <a:p>
            <a:pPr lvl="1"/>
            <a:r>
              <a:rPr lang="nl-BE" dirty="0" smtClean="0"/>
              <a:t>Zwembad</a:t>
            </a:r>
          </a:p>
          <a:p>
            <a:pPr lvl="1"/>
            <a:r>
              <a:rPr lang="nl-BE" dirty="0" smtClean="0"/>
              <a:t>Ontspannende massages</a:t>
            </a:r>
          </a:p>
          <a:p>
            <a:pPr lvl="1"/>
            <a:r>
              <a:rPr lang="nl-BE" dirty="0" smtClean="0"/>
              <a:t>Tennisrackets</a:t>
            </a:r>
          </a:p>
          <a:p>
            <a:pPr lvl="1"/>
            <a:r>
              <a:rPr lang="nl-BE" dirty="0" smtClean="0"/>
              <a:t>Free </a:t>
            </a:r>
            <a:r>
              <a:rPr lang="nl-BE" dirty="0" err="1" smtClean="0"/>
              <a:t>wifi</a:t>
            </a:r>
            <a:r>
              <a:rPr lang="nl-BE" dirty="0" smtClean="0"/>
              <a:t> in het hele hotel</a:t>
            </a:r>
          </a:p>
          <a:p>
            <a:pPr lvl="1"/>
            <a:r>
              <a:rPr lang="nl-BE" dirty="0" smtClean="0"/>
              <a:t>Schoonheidssalon</a:t>
            </a:r>
          </a:p>
          <a:p>
            <a:pPr lvl="1"/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Het Hotel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66944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91</TotalTime>
  <Words>227</Words>
  <Application>Microsoft Office PowerPoint</Application>
  <PresentationFormat>Diavoorstelling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Hardcover</vt:lpstr>
      <vt:lpstr>Mijn reis</vt:lpstr>
      <vt:lpstr>Inhoud</vt:lpstr>
      <vt:lpstr>Bestemming</vt:lpstr>
      <vt:lpstr>Voorbereiding</vt:lpstr>
      <vt:lpstr>Besteding van budget</vt:lpstr>
      <vt:lpstr>Nuttige informatie</vt:lpstr>
      <vt:lpstr>Nuttige informatie</vt:lpstr>
      <vt:lpstr>Het Hotel</vt:lpstr>
      <vt:lpstr>Het Hotel</vt:lpstr>
      <vt:lpstr>Activiteiten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reis</dc:title>
  <dc:creator>Hans Vroman</dc:creator>
  <cp:lastModifiedBy>Hans Vroman</cp:lastModifiedBy>
  <cp:revision>8</cp:revision>
  <dcterms:created xsi:type="dcterms:W3CDTF">2013-03-03T18:39:36Z</dcterms:created>
  <dcterms:modified xsi:type="dcterms:W3CDTF">2013-03-09T15:04:25Z</dcterms:modified>
</cp:coreProperties>
</file>