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9" r:id="rId3"/>
    <p:sldId id="26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30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 snapToGrid="0" snapToObjects="1">
      <p:cViewPr>
        <p:scale>
          <a:sx n="108" d="100"/>
          <a:sy n="108" d="100"/>
        </p:scale>
        <p:origin x="-16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D9DE6-BBAC-4A85-88D0-6B32486B2E16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1E5F-C804-4C60-8FE5-1766FC5A41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E7E0-1890-4B09-B123-BFB5359E6AB2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3FFC-E788-46AC-9252-7B2E7FB636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3CA0-02B2-435F-AC4A-B3BD05ACC098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6C5E-3415-4446-B01D-E9AAB28202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E6CB-2D9F-48BA-ACEA-58DE7F4F765C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84FF-1480-4244-A247-E930F566CE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438E-B292-4712-BF00-4BF9B652763E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02AF1-B61C-4CEF-909F-3BE206CF5E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3E4A5-92D1-44CE-9EBA-11F2121A767E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9E871-7624-4F7E-8552-2A308A482C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D2AD-C363-46FE-BCA4-61CDB0875963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B860-6C74-446E-AB9F-6C456DFEAA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920B1-00A0-48AF-88C6-A985B0BD3AE4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95BE-4787-40F5-8873-DD9BFBAB9E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24E5F-D11A-4EA6-B2B2-38364ABE7F36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E86D-2A91-41FF-A3D6-D5B727EDEB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00DE-16F5-4A03-86C3-CF193A29902E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6521E-DA30-4952-B939-84E9D14BA0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6600F-9124-4A3A-AD49-96B8802E1ACD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B069-5D33-494D-A5E9-0EBD215EB9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E25F-1076-41ED-B13A-B4C7B4785E8A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FE19-7180-463B-A724-635D099A0E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EF59-4FF0-4D1E-8FAF-B7BD8EEFDE82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3918-E7F2-4EDC-9FA5-DC5DE3BD77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E496-FF12-46AD-9292-2599BDDD5B86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84C3-540E-40C8-818A-7847875F2B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B219-F2BC-478F-9450-25455F231105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4B62-D006-4A56-AA7F-B90F73BADA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412E-F5CA-4B16-8D3D-04A1BDE21181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ACA0E-38EA-4459-B1F1-C07402782C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5021-1C8C-419F-A17B-815429FCFDF6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B0E73-E2C8-4777-BF63-89C1BD9087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B854-BA47-48AF-A21E-CCC4BB9F5DA9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92FB-5D60-4A76-8676-7144EC7F69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3AC-76D7-4996-94E0-5F9284B3D57E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C164-6E18-42BC-B28C-AAA444253D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23DB-3269-45A8-BB64-E8C5F62D604C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1A67-4C84-4603-B190-BD5B554060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2B2B-CD1C-4215-B3BA-ECACCDC51C95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061A-0C65-4134-8354-86E8329D39C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AF9EF-911A-4220-87CD-FF631364B30C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F8F6-F7AA-4C5A-B498-A1A447268F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Titelstijl van model bewerken</a:t>
            </a:r>
            <a:endParaRPr lang="nl-NL" smtClean="0"/>
          </a:p>
        </p:txBody>
      </p:sp>
      <p:sp>
        <p:nvSpPr>
          <p:cNvPr id="30723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88F390-8AE3-4F1A-BB7F-F1861CCB39F0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269CBB-CB83-4328-A33E-6D8133E060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Titelstijl van model bewerken</a:t>
            </a:r>
            <a:endParaRPr lang="nl-NL" smtClean="0"/>
          </a:p>
        </p:txBody>
      </p:sp>
      <p:sp>
        <p:nvSpPr>
          <p:cNvPr id="1331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3656B02-41C7-48DE-B465-B436072EC825}" type="datetimeFigureOut">
              <a:rPr lang="nl-NL"/>
              <a:pPr>
                <a:defRPr/>
              </a:pPr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6F2998F-4F2B-463E-8B9E-52B76B3B44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4" name="Picture 2" descr="stem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6630" name="Titel 1"/>
          <p:cNvSpPr>
            <a:spLocks noGrp="1"/>
          </p:cNvSpPr>
          <p:nvPr>
            <p:ph type="ctrTitle"/>
          </p:nvPr>
        </p:nvSpPr>
        <p:spPr>
          <a:xfrm>
            <a:off x="685800" y="1025281"/>
            <a:ext cx="7772400" cy="1470025"/>
          </a:xfrm>
        </p:spPr>
        <p:txBody>
          <a:bodyPr/>
          <a:lstStyle/>
          <a:p>
            <a:r>
              <a:rPr lang="nl-NL" b="1" i="1" dirty="0" err="1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r>
              <a:rPr lang="nl-NL" b="1" i="1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1" i="1" dirty="0" err="1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Solving</a:t>
            </a:r>
            <a:endParaRPr lang="nl-NL" b="1" i="1" dirty="0" smtClean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Afbeelding 1" descr="Schermafbeelding 2014-09-22 om 05.34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03" y="2165350"/>
            <a:ext cx="5357495" cy="429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75154" y="1600868"/>
            <a:ext cx="4494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Maak de taak p. 18-19.</a:t>
            </a:r>
          </a:p>
          <a:p>
            <a:pPr algn="ctr"/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  <a:p>
            <a:pPr algn="ctr"/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Je kan een bonuspunt verdienen! 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9421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Heuristieken</a:t>
            </a:r>
          </a:p>
        </p:txBody>
      </p:sp>
      <p:pic>
        <p:nvPicPr>
          <p:cNvPr id="2" name="Afbeelding 1" descr="Schermafbeelding 2014-09-22 om 05.35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98" y="1442147"/>
            <a:ext cx="4838700" cy="2806700"/>
          </a:xfrm>
          <a:prstGeom prst="rect">
            <a:avLst/>
          </a:prstGeom>
        </p:spPr>
      </p:pic>
      <p:sp>
        <p:nvSpPr>
          <p:cNvPr id="3" name="Ovaal 2"/>
          <p:cNvSpPr/>
          <p:nvPr/>
        </p:nvSpPr>
        <p:spPr>
          <a:xfrm>
            <a:off x="2304742" y="2598556"/>
            <a:ext cx="1528653" cy="4585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1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chermafbeelding 2015-11-07 om 16.03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52" y="1620916"/>
            <a:ext cx="8272673" cy="164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 p. 15</a:t>
            </a:r>
          </a:p>
        </p:txBody>
      </p:sp>
    </p:spTree>
    <p:extLst>
      <p:ext uri="{BB962C8B-B14F-4D97-AF65-F5344CB8AC3E}">
        <p14:creationId xmlns:p14="http://schemas.microsoft.com/office/powerpoint/2010/main" val="8372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5-11-07 om 16.03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91" y="1424871"/>
            <a:ext cx="8328134" cy="501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</p:spTree>
    <p:extLst>
      <p:ext uri="{BB962C8B-B14F-4D97-AF65-F5344CB8AC3E}">
        <p14:creationId xmlns:p14="http://schemas.microsoft.com/office/powerpoint/2010/main" val="2261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  <p:pic>
        <p:nvPicPr>
          <p:cNvPr id="2" name="Afbeelding 1" descr="Schermafbeelding 2015-11-07 om 16.06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79" y="2842484"/>
            <a:ext cx="7467600" cy="3187700"/>
          </a:xfrm>
          <a:prstGeom prst="rect">
            <a:avLst/>
          </a:prstGeom>
        </p:spPr>
      </p:pic>
      <p:pic>
        <p:nvPicPr>
          <p:cNvPr id="3" name="Afbeelding 2" descr="Schermafbeelding 2015-11-07 om 16.04.0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26" y="1531586"/>
            <a:ext cx="7924800" cy="1028700"/>
          </a:xfrm>
          <a:prstGeom prst="rect">
            <a:avLst/>
          </a:prstGeom>
        </p:spPr>
      </p:pic>
      <p:pic>
        <p:nvPicPr>
          <p:cNvPr id="7" name="Afbeelding 6" descr="Schermafbeelding 2015-11-07 om 16.04.2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8" y="1594388"/>
            <a:ext cx="6375400" cy="381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898316" y="373913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9" name="Afbeelding 8" descr="Schermafbeelding 2015-11-07 om 16.04.2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8" y="1681438"/>
            <a:ext cx="7803529" cy="792000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040937" y="428875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10" name="Afbeelding 9" descr="Schermafbeelding 2015-11-07 om 16.04.3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79" y="1452576"/>
            <a:ext cx="7649303" cy="716400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6898316" y="487620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897849" y="536959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12" name="Afbeelding 11" descr="Schermafbeelding 2015-11-07 om 16.04.3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53" y="1516286"/>
            <a:ext cx="8067273" cy="1044000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6886090" y="43030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040937" y="1849512"/>
            <a:ext cx="83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Koen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333960" y="4288299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579947" y="429960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15" name="Afbeelding 14" descr="Schermafbeelding 2015-11-07 om 16.04.4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26" y="1452576"/>
            <a:ext cx="8094379" cy="1375200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5579947" y="37391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920985" y="1823160"/>
            <a:ext cx="8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Eddy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040937" y="374742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321524" y="373913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5591029" y="486445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595289" y="536959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20" name="Afbeelding 19" descr="Schermafbeelding 2015-11-07 om 16.04.49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26" y="1889238"/>
            <a:ext cx="7975600" cy="584200"/>
          </a:xfrm>
          <a:prstGeom prst="rect">
            <a:avLst/>
          </a:prstGeom>
        </p:spPr>
      </p:pic>
      <p:sp>
        <p:nvSpPr>
          <p:cNvPr id="29" name="Hart 28"/>
          <p:cNvSpPr/>
          <p:nvPr/>
        </p:nvSpPr>
        <p:spPr>
          <a:xfrm>
            <a:off x="2333712" y="3794458"/>
            <a:ext cx="293891" cy="305655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31" name="Hart 30"/>
          <p:cNvSpPr/>
          <p:nvPr/>
        </p:nvSpPr>
        <p:spPr>
          <a:xfrm>
            <a:off x="2186767" y="4864451"/>
            <a:ext cx="293891" cy="305655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pic>
        <p:nvPicPr>
          <p:cNvPr id="30" name="Afbeelding 29" descr="Schermafbeelding 2015-11-07 om 16.04.57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2" y="1387488"/>
            <a:ext cx="7652503" cy="932400"/>
          </a:xfrm>
          <a:prstGeom prst="rect">
            <a:avLst/>
          </a:prstGeom>
        </p:spPr>
      </p:pic>
      <p:sp>
        <p:nvSpPr>
          <p:cNvPr id="33" name="Tekstvak 32"/>
          <p:cNvSpPr txBox="1"/>
          <p:nvPr/>
        </p:nvSpPr>
        <p:spPr>
          <a:xfrm>
            <a:off x="3039353" y="48409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4609044" y="1849512"/>
            <a:ext cx="5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An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4333960" y="484093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3015835" y="538708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32" name="Afbeelding 31" descr="Schermafbeelding 2015-11-07 om 16.05.05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2" y="1975388"/>
            <a:ext cx="6845300" cy="393700"/>
          </a:xfrm>
          <a:prstGeom prst="rect">
            <a:avLst/>
          </a:prstGeom>
        </p:spPr>
      </p:pic>
      <p:sp>
        <p:nvSpPr>
          <p:cNvPr id="38" name="Tekstvak 37"/>
          <p:cNvSpPr txBox="1"/>
          <p:nvPr/>
        </p:nvSpPr>
        <p:spPr>
          <a:xfrm>
            <a:off x="4344135" y="53460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0571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/>
      <p:bldP spid="16" grpId="0"/>
      <p:bldP spid="17" grpId="0"/>
      <p:bldP spid="17" grpId="1"/>
      <p:bldP spid="18" grpId="0"/>
      <p:bldP spid="19" grpId="0"/>
      <p:bldP spid="21" grpId="0"/>
      <p:bldP spid="22" grpId="0"/>
      <p:bldP spid="22" grpId="1"/>
      <p:bldP spid="23" grpId="0"/>
      <p:bldP spid="24" grpId="0"/>
      <p:bldP spid="25" grpId="0"/>
      <p:bldP spid="26" grpId="0"/>
      <p:bldP spid="29" grpId="0" animBg="1"/>
      <p:bldP spid="31" grpId="0" animBg="1"/>
      <p:bldP spid="33" grpId="0"/>
      <p:bldP spid="34" grpId="0"/>
      <p:bldP spid="34" grpId="1"/>
      <p:bldP spid="35" grpId="0"/>
      <p:bldP spid="36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5-11-07 om 16.05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4" y="1651365"/>
            <a:ext cx="8394545" cy="243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75154" y="1600868"/>
            <a:ext cx="3366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Eddy fietst, Koen golft,</a:t>
            </a:r>
          </a:p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An loopt en Jelle zwemt. 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307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5-11-07 om 16.22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1" y="1403332"/>
            <a:ext cx="8198186" cy="469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697095" y="438237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669317" y="51510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684869" y="47816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684402" y="553374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233282" y="43862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249301" y="47816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248834" y="514573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225316" y="55455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813266" y="515749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836784" y="43814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832524" y="47738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420007" y="55494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987905" y="440452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536635" y="47816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077544" y="55611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665488" y="51574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253432" y="55380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817858" y="51574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394043" y="43862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946711" y="47816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nl-NL" b="1" dirty="0">
              <a:solidFill>
                <a:srgbClr val="008000"/>
              </a:solidFill>
              <a:latin typeface="Verdana"/>
              <a:cs typeface="Verdana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420007" y="43814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420007" y="477385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420007" y="514482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832524" y="55455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987905" y="47738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3987905" y="515749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3987905" y="556117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539206" y="44045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5128840" y="441235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665488" y="44045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6295540" y="438629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6869154" y="441626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7988819" y="43814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5128840" y="478816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5656300" y="47816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256003" y="47738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6859966" y="47816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7424392" y="47816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4560153" y="515749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5131411" y="515749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6265191" y="516834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7424392" y="51574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7998007" y="515747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4564413" y="55455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5716784" y="55454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6848207" y="556117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7424392" y="553374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7979631" y="55454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X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4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5-11-07 om 16.25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88" y="1694775"/>
            <a:ext cx="8301137" cy="127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75154" y="1555052"/>
            <a:ext cx="4875053" cy="125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Leeftijd: 1 Jef, 2 Max, 3 Jan, </a:t>
            </a:r>
            <a:r>
              <a:rPr lang="nl-NL" b="1" smtClean="0">
                <a:solidFill>
                  <a:srgbClr val="FF0000"/>
                </a:solidFill>
                <a:latin typeface="Verdana"/>
                <a:cs typeface="Verdana"/>
              </a:rPr>
              <a:t>4 </a:t>
            </a:r>
            <a:r>
              <a:rPr lang="nl-NL" b="1" smtClean="0">
                <a:solidFill>
                  <a:srgbClr val="FF0000"/>
                </a:solidFill>
                <a:latin typeface="Verdana"/>
                <a:cs typeface="Verdana"/>
              </a:rPr>
              <a:t>Rob</a:t>
            </a:r>
            <a:endParaRPr lang="nl-NL" b="1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lnSpc>
                <a:spcPct val="140000"/>
              </a:lnSpc>
            </a:pPr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Grootte: 1 Max, 2 Jan, 3 Rob, 4 Jef</a:t>
            </a:r>
          </a:p>
          <a:p>
            <a:pPr>
              <a:lnSpc>
                <a:spcPct val="140000"/>
              </a:lnSpc>
            </a:pPr>
            <a:r>
              <a:rPr lang="nl-NL" b="1" dirty="0" smtClean="0">
                <a:solidFill>
                  <a:srgbClr val="FF0000"/>
                </a:solidFill>
                <a:latin typeface="Verdana"/>
                <a:cs typeface="Verdana"/>
              </a:rPr>
              <a:t>Gewicht: 1 Rob, 2 Jef, 3 Max, 4 Jan  </a:t>
            </a:r>
            <a:endParaRPr lang="nl-NL" b="1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402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5-11-07 om 16.23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78" y="1435440"/>
            <a:ext cx="8015180" cy="2822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6325" y="0"/>
            <a:ext cx="447675" cy="67246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57950"/>
            <a:ext cx="9144000" cy="400050"/>
          </a:xfrm>
          <a:prstGeom prst="rect">
            <a:avLst/>
          </a:prstGeom>
          <a:solidFill>
            <a:srgbClr val="33014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prstClr val="white"/>
              </a:solidFill>
            </a:endParaRPr>
          </a:p>
        </p:txBody>
      </p:sp>
      <p:pic>
        <p:nvPicPr>
          <p:cNvPr id="4" name="Picture 2" descr="stem 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911" y="221773"/>
            <a:ext cx="1044575" cy="1008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117" name="Titel 1"/>
          <p:cNvSpPr>
            <a:spLocks noGrp="1"/>
          </p:cNvSpPr>
          <p:nvPr>
            <p:ph type="ctrTitle"/>
          </p:nvPr>
        </p:nvSpPr>
        <p:spPr>
          <a:xfrm>
            <a:off x="1638300" y="-136525"/>
            <a:ext cx="7772400" cy="1177925"/>
          </a:xfrm>
        </p:spPr>
        <p:txBody>
          <a:bodyPr/>
          <a:lstStyle/>
          <a:p>
            <a:pPr algn="l"/>
            <a:r>
              <a:rPr lang="nl-NL" sz="3200" b="1" i="1" dirty="0">
                <a:solidFill>
                  <a:srgbClr val="4D4D4D"/>
                </a:solidFill>
                <a:latin typeface="Verdana" pitchFamily="34" charset="0"/>
              </a:rPr>
              <a:t>3</a:t>
            </a:r>
            <a:r>
              <a:rPr lang="nl-NL" sz="3200" b="1" i="1" dirty="0" smtClean="0">
                <a:solidFill>
                  <a:srgbClr val="4D4D4D"/>
                </a:solidFill>
                <a:latin typeface="Verdana" pitchFamily="34" charset="0"/>
              </a:rPr>
              <a:t>. Matrix logica</a:t>
            </a:r>
          </a:p>
        </p:txBody>
      </p:sp>
    </p:spTree>
    <p:extLst>
      <p:ext uri="{BB962C8B-B14F-4D97-AF65-F5344CB8AC3E}">
        <p14:creationId xmlns:p14="http://schemas.microsoft.com/office/powerpoint/2010/main" val="5815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169</Words>
  <Application>Microsoft Office PowerPoint</Application>
  <PresentationFormat>Diavoorstelling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Office-thema</vt:lpstr>
      <vt:lpstr>1_Office-thema</vt:lpstr>
      <vt:lpstr>Problem Solving</vt:lpstr>
      <vt:lpstr>Heuristieken</vt:lpstr>
      <vt:lpstr>3. Matrix logica p. 15</vt:lpstr>
      <vt:lpstr>3. Matrix logica</vt:lpstr>
      <vt:lpstr>3. Matrix logica</vt:lpstr>
      <vt:lpstr>3. Matrix logica</vt:lpstr>
      <vt:lpstr>3. Matrix logica</vt:lpstr>
      <vt:lpstr>3. Matrix logica</vt:lpstr>
      <vt:lpstr>3. Matrix logica</vt:lpstr>
      <vt:lpstr>3. Matrix logica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in het labo!</dc:title>
  <dc:creator>Liesbeth Hofkens</dc:creator>
  <cp:lastModifiedBy>%USERNAME%</cp:lastModifiedBy>
  <cp:revision>49</cp:revision>
  <dcterms:created xsi:type="dcterms:W3CDTF">2013-08-28T13:30:21Z</dcterms:created>
  <dcterms:modified xsi:type="dcterms:W3CDTF">2015-11-13T11:03:14Z</dcterms:modified>
</cp:coreProperties>
</file>