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2AC3E5-A269-46CD-B130-C25187A56184}" type="datetimeFigureOut">
              <a:rPr lang="nl-BE" smtClean="0"/>
              <a:t>8/11/2012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FA299-DF5C-4D08-BC64-B166E8B09F9A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FA299-DF5C-4D08-BC64-B166E8B09F9A}" type="slidenum">
              <a:rPr lang="nl-BE" smtClean="0"/>
              <a:t>4</a:t>
            </a:fld>
            <a:endParaRPr lang="nl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tel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cxnSp>
        <p:nvCxnSpPr>
          <p:cNvPr id="8" name="Rechte verbindingslijn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Tijdelijke aanduiding voor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B2A3-2BA7-46F8-B5B3-E90299EAFE4C}" type="datetimeFigureOut">
              <a:rPr lang="nl-BE" smtClean="0"/>
              <a:t>8/11/2012</a:t>
            </a:fld>
            <a:endParaRPr lang="nl-BE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49E5C-FA38-4FDB-88E7-03DF5EF610A8}" type="slidenum">
              <a:rPr lang="nl-BE" smtClean="0"/>
              <a:t>‹nr.›</a:t>
            </a:fld>
            <a:endParaRPr lang="nl-BE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B2A3-2BA7-46F8-B5B3-E90299EAFE4C}" type="datetimeFigureOut">
              <a:rPr lang="nl-BE" smtClean="0"/>
              <a:t>8/11/2012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49E5C-FA38-4FDB-88E7-03DF5EF610A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B2A3-2BA7-46F8-B5B3-E90299EAFE4C}" type="datetimeFigureOut">
              <a:rPr lang="nl-BE" smtClean="0"/>
              <a:t>8/11/2012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49E5C-FA38-4FDB-88E7-03DF5EF610A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inhoud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9E3B2A3-2BA7-46F8-B5B3-E90299EAFE4C}" type="datetimeFigureOut">
              <a:rPr lang="nl-BE" smtClean="0"/>
              <a:t>8/11/2012</a:t>
            </a:fld>
            <a:endParaRPr lang="nl-BE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2749E5C-FA38-4FDB-88E7-03DF5EF610A8}" type="slidenum">
              <a:rPr lang="nl-BE" smtClean="0"/>
              <a:t>‹nr.›</a:t>
            </a:fld>
            <a:endParaRPr lang="nl-BE"/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B2A3-2BA7-46F8-B5B3-E90299EAFE4C}" type="datetimeFigureOut">
              <a:rPr lang="nl-BE" smtClean="0"/>
              <a:t>8/11/2012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49E5C-FA38-4FDB-88E7-03DF5EF610A8}" type="slidenum">
              <a:rPr lang="nl-BE" smtClean="0"/>
              <a:t>‹nr.›</a:t>
            </a:fld>
            <a:endParaRPr lang="nl-B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cxnSp>
        <p:nvCxnSpPr>
          <p:cNvPr id="7" name="Rechte verbindingslijn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B2A3-2BA7-46F8-B5B3-E90299EAFE4C}" type="datetimeFigureOut">
              <a:rPr lang="nl-BE" smtClean="0"/>
              <a:t>8/11/2012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49E5C-FA38-4FDB-88E7-03DF5EF610A8}" type="slidenum">
              <a:rPr lang="nl-BE" smtClean="0"/>
              <a:t>‹nr.›</a:t>
            </a:fld>
            <a:endParaRPr lang="nl-B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49E5C-FA38-4FDB-88E7-03DF5EF610A8}" type="slidenum">
              <a:rPr lang="nl-BE" smtClean="0"/>
              <a:t>‹nr.›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B2A3-2BA7-46F8-B5B3-E90299EAFE4C}" type="datetimeFigureOut">
              <a:rPr lang="nl-BE" smtClean="0"/>
              <a:t>8/11/2012</a:t>
            </a:fld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2" name="Tijdelijke aanduiding voor inhoud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34" name="Tijdelijke aanduiding voor inhoud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2" name="Tijdelijke aanduiding voor teks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cxnSp>
        <p:nvCxnSpPr>
          <p:cNvPr id="10" name="Rechte verbindingslijn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B2A3-2BA7-46F8-B5B3-E90299EAFE4C}" type="datetimeFigureOut">
              <a:rPr lang="nl-BE" smtClean="0"/>
              <a:t>8/11/2012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49E5C-FA38-4FDB-88E7-03DF5EF610A8}" type="slidenum">
              <a:rPr lang="nl-BE" smtClean="0"/>
              <a:t>‹nr.›</a:t>
            </a:fld>
            <a:endParaRPr lang="nl-B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B2A3-2BA7-46F8-B5B3-E90299EAFE4C}" type="datetimeFigureOut">
              <a:rPr lang="nl-BE" smtClean="0"/>
              <a:t>8/11/2012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49E5C-FA38-4FDB-88E7-03DF5EF610A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jdelijke aanduiding voor inhoud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1" name="Titel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9E3B2A3-2BA7-46F8-B5B3-E90299EAFE4C}" type="datetimeFigureOut">
              <a:rPr lang="nl-BE" smtClean="0"/>
              <a:t>8/11/2012</a:t>
            </a:fld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2749E5C-FA38-4FDB-88E7-03DF5EF610A8}" type="slidenum">
              <a:rPr lang="nl-BE" smtClean="0"/>
              <a:t>‹nr.›</a:t>
            </a:fld>
            <a:endParaRPr lang="nl-BE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3B2A3-2BA7-46F8-B5B3-E90299EAFE4C}" type="datetimeFigureOut">
              <a:rPr lang="nl-BE" smtClean="0"/>
              <a:t>8/11/2012</a:t>
            </a:fld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49E5C-FA38-4FDB-88E7-03DF5EF610A8}" type="slidenum">
              <a:rPr lang="nl-BE" smtClean="0"/>
              <a:t>‹nr.›</a:t>
            </a:fld>
            <a:endParaRPr lang="nl-BE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teks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4" name="Tijdelijke aanduiding voor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9E3B2A3-2BA7-46F8-B5B3-E90299EAFE4C}" type="datetimeFigureOut">
              <a:rPr lang="nl-BE" smtClean="0"/>
              <a:t>8/11/2012</a:t>
            </a:fld>
            <a:endParaRPr lang="nl-BE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nl-BE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2749E5C-FA38-4FDB-88E7-03DF5EF610A8}" type="slidenum">
              <a:rPr lang="nl-BE" smtClean="0"/>
              <a:t>‹nr.›</a:t>
            </a:fld>
            <a:endParaRPr lang="nl-BE"/>
          </a:p>
        </p:txBody>
      </p:sp>
      <p:sp>
        <p:nvSpPr>
          <p:cNvPr id="5" name="Tijdelijke aanduiding voor titel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Van </a:t>
            </a:r>
            <a:r>
              <a:rPr lang="nl-BE" dirty="0" err="1" smtClean="0"/>
              <a:t>Ferre</a:t>
            </a:r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Hellingen kunnen berekenen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opdrac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692696"/>
            <a:ext cx="3189767" cy="360040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1403648" y="1052736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Zo staat een helling aangeduid op de weg!</a:t>
            </a:r>
            <a:endParaRPr lang="nl-BE" dirty="0"/>
          </a:p>
        </p:txBody>
      </p:sp>
      <p:sp>
        <p:nvSpPr>
          <p:cNvPr id="4" name="Tekstvak 3"/>
          <p:cNvSpPr txBox="1"/>
          <p:nvPr/>
        </p:nvSpPr>
        <p:spPr>
          <a:xfrm>
            <a:off x="1403648" y="2060848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Maar hoe komen ze nu op die  %? </a:t>
            </a:r>
          </a:p>
          <a:p>
            <a:r>
              <a:rPr lang="nl-BE" dirty="0" smtClean="0"/>
              <a:t>Dat zal ik je leren!</a:t>
            </a:r>
          </a:p>
        </p:txBody>
      </p:sp>
      <p:pic>
        <p:nvPicPr>
          <p:cNvPr id="6" name="Afbeelding 5" descr="Steile hellin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648" y="3573016"/>
            <a:ext cx="2809875" cy="2476500"/>
          </a:xfrm>
          <a:prstGeom prst="rect">
            <a:avLst/>
          </a:prstGeom>
        </p:spPr>
      </p:pic>
      <p:pic>
        <p:nvPicPr>
          <p:cNvPr id="7" name="Afbeelding 6" descr="es-verk-110-6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47664" y="3861048"/>
            <a:ext cx="2523898" cy="2232248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4644008" y="4509120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Je moet dat weten als </a:t>
            </a:r>
            <a:r>
              <a:rPr lang="nl-BE" dirty="0" err="1" smtClean="0"/>
              <a:t>wierenner</a:t>
            </a:r>
            <a:r>
              <a:rPr lang="nl-BE" dirty="0" smtClean="0"/>
              <a:t> waar de hellingen zitten als je de beker wilt winnen</a:t>
            </a:r>
            <a:endParaRPr lang="nl-BE" dirty="0"/>
          </a:p>
        </p:txBody>
      </p:sp>
      <p:pic>
        <p:nvPicPr>
          <p:cNvPr id="5122" name="Picture 2" descr="http://www.animatieplaatjes.nl/plaatjesW/wielrenners3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5157192"/>
            <a:ext cx="762000" cy="1190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115616" y="692696"/>
            <a:ext cx="66967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l-BE" dirty="0" smtClean="0"/>
              <a:t>Je begint met de hoogte van de helling te meten ( het hoogste punt van helling tot op de grond). Bv. 50 cm</a:t>
            </a:r>
          </a:p>
          <a:p>
            <a:pPr marL="342900" indent="-342900"/>
            <a:endParaRPr lang="nl-BE" dirty="0" smtClean="0"/>
          </a:p>
          <a:p>
            <a:pPr marL="342900" indent="-342900">
              <a:buAutoNum type="arabicPeriod"/>
            </a:pPr>
            <a:r>
              <a:rPr lang="nl-BE" dirty="0" smtClean="0"/>
              <a:t>Je berekent de lengte bv. 250cm</a:t>
            </a:r>
          </a:p>
          <a:p>
            <a:pPr marL="342900" indent="-342900">
              <a:buAutoNum type="arabicPeriod"/>
            </a:pPr>
            <a:endParaRPr lang="nl-BE" dirty="0" smtClean="0"/>
          </a:p>
          <a:p>
            <a:pPr marL="342900" indent="-342900">
              <a:buAutoNum type="arabicPeriod"/>
            </a:pPr>
            <a:r>
              <a:rPr lang="nl-BE" dirty="0" smtClean="0"/>
              <a:t>  De verhouding tussen het hoogteverschil en de lengte van een helling, kun je schrijven als een breuk. Dus 250/50= 20%</a:t>
            </a:r>
            <a:br>
              <a:rPr lang="nl-BE" dirty="0" smtClean="0"/>
            </a:br>
            <a:endParaRPr lang="nl-BE" dirty="0"/>
          </a:p>
        </p:txBody>
      </p:sp>
      <p:sp>
        <p:nvSpPr>
          <p:cNvPr id="5" name="Rechthoek 4"/>
          <p:cNvSpPr/>
          <p:nvPr/>
        </p:nvSpPr>
        <p:spPr>
          <a:xfrm>
            <a:off x="936363" y="2967335"/>
            <a:ext cx="72712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Zo krijg je de procent!</a:t>
            </a:r>
            <a:endParaRPr lang="nl-NL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259632" y="764704"/>
            <a:ext cx="669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Nu een voorbeeld van een helling, aan de ingang van het school heb je een opstapje die helling heb ik berekent en ik kom daar uit op 12% dus je spreekt daar van een helling van 12%! </a:t>
            </a:r>
            <a:endParaRPr lang="nl-BE" dirty="0"/>
          </a:p>
        </p:txBody>
      </p:sp>
      <p:sp>
        <p:nvSpPr>
          <p:cNvPr id="4" name="Rechthoek 3"/>
          <p:cNvSpPr/>
          <p:nvPr/>
        </p:nvSpPr>
        <p:spPr>
          <a:xfrm>
            <a:off x="873010" y="2967335"/>
            <a:ext cx="739798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Dankjewel voor jullie</a:t>
            </a:r>
          </a:p>
          <a:p>
            <a:pPr algn="ctr"/>
            <a:r>
              <a:rPr lang="nl-NL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aandacht!</a:t>
            </a:r>
            <a:endParaRPr lang="nl-NL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3491880" y="5085184"/>
            <a:ext cx="20746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Einde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41</TotalTime>
  <Words>154</Words>
  <Application>Microsoft Office PowerPoint</Application>
  <PresentationFormat>Diavoorstelling (4:3)</PresentationFormat>
  <Paragraphs>17</Paragraphs>
  <Slides>4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Papier</vt:lpstr>
      <vt:lpstr>Hellingen kunnen berekenen</vt:lpstr>
      <vt:lpstr>Dia 2</vt:lpstr>
      <vt:lpstr>Dia 3</vt:lpstr>
      <vt:lpstr>Dia 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Hellingen kunnen berekenen</dc:title>
  <dc:creator>Gebruiker</dc:creator>
  <cp:lastModifiedBy>Gebruiker</cp:lastModifiedBy>
  <cp:revision>5</cp:revision>
  <dcterms:created xsi:type="dcterms:W3CDTF">2012-11-08T07:49:38Z</dcterms:created>
  <dcterms:modified xsi:type="dcterms:W3CDTF">2012-11-08T08:31:24Z</dcterms:modified>
</cp:coreProperties>
</file>