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CB48DB-B832-4A92-BE9D-8FCA39702A22}" type="datetimeFigureOut">
              <a:rPr lang="nl-BE" smtClean="0"/>
              <a:t>20/03/2015</a:t>
            </a:fld>
            <a:endParaRPr lang="nl-BE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D0F597-E9E1-450D-8506-9472D43F7AA9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2132856"/>
            <a:ext cx="7844408" cy="936104"/>
          </a:xfrm>
        </p:spPr>
        <p:txBody>
          <a:bodyPr/>
          <a:lstStyle/>
          <a:p>
            <a:pPr algn="ctr"/>
            <a:r>
              <a:rPr lang="nl-BE" b="1" dirty="0" smtClean="0"/>
              <a:t>New York</a:t>
            </a:r>
            <a:endParaRPr lang="nl-BE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72400" cy="1199704"/>
          </a:xfrm>
        </p:spPr>
        <p:txBody>
          <a:bodyPr/>
          <a:lstStyle/>
          <a:p>
            <a:pPr algn="ctr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9907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We vertrekken vanuit Brussel op maandag 30/03 om 10:40h</a:t>
            </a:r>
          </a:p>
          <a:p>
            <a:r>
              <a:rPr lang="nl-BE" dirty="0" smtClean="0"/>
              <a:t>We komen in New York aan om 13:05h</a:t>
            </a:r>
          </a:p>
          <a:p>
            <a:pPr marL="109728" indent="0">
              <a:buNone/>
            </a:pP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Vetrek</a:t>
            </a: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068960"/>
            <a:ext cx="4885134" cy="273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6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Viceroy</a:t>
            </a:r>
            <a:r>
              <a:rPr lang="nl-BE" dirty="0" smtClean="0"/>
              <a:t> hotel</a:t>
            </a:r>
          </a:p>
          <a:p>
            <a:r>
              <a:rPr lang="nl-BE" dirty="0" smtClean="0"/>
              <a:t>5 sterren</a:t>
            </a:r>
          </a:p>
          <a:p>
            <a:r>
              <a:rPr lang="nl-BE" dirty="0" smtClean="0"/>
              <a:t>Totaalprijs voor 2 gasten en 7 nachten</a:t>
            </a:r>
          </a:p>
          <a:p>
            <a:pPr marL="109728" indent="0">
              <a:buNone/>
            </a:pPr>
            <a:r>
              <a:rPr lang="nl-BE" dirty="0" smtClean="0"/>
              <a:t>   €1,767</a:t>
            </a:r>
          </a:p>
          <a:p>
            <a:pPr marL="109728" indent="0">
              <a:buNone/>
            </a:pP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Hotel</a:t>
            </a: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501008"/>
            <a:ext cx="2830463" cy="283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1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The Big Apple</a:t>
            </a:r>
          </a:p>
          <a:p>
            <a:r>
              <a:rPr lang="nl-BE" dirty="0" smtClean="0"/>
              <a:t>Vrijheidsbeeld</a:t>
            </a:r>
          </a:p>
          <a:p>
            <a:r>
              <a:rPr lang="nl-BE" dirty="0" smtClean="0"/>
              <a:t>American Museum of Natural </a:t>
            </a:r>
            <a:r>
              <a:rPr lang="nl-BE" dirty="0" err="1" smtClean="0"/>
              <a:t>History</a:t>
            </a:r>
            <a:endParaRPr lang="nl-BE" dirty="0" smtClean="0"/>
          </a:p>
          <a:p>
            <a:r>
              <a:rPr lang="nl-BE" dirty="0" smtClean="0"/>
              <a:t>Madame Tussauds</a:t>
            </a:r>
          </a:p>
          <a:p>
            <a:r>
              <a:rPr lang="nl-BE" dirty="0" smtClean="0"/>
              <a:t>NBA- wedstrijd</a:t>
            </a:r>
            <a:endParaRPr lang="nl-B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Uitstappen</a:t>
            </a:r>
            <a:endParaRPr lang="nl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293096"/>
            <a:ext cx="2466975" cy="18478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293097"/>
            <a:ext cx="26289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71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49</Words>
  <Application>Microsoft Office PowerPoint</Application>
  <PresentationFormat>Diavoorstelling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Concours</vt:lpstr>
      <vt:lpstr>New York</vt:lpstr>
      <vt:lpstr>Vetrek</vt:lpstr>
      <vt:lpstr>Hotel</vt:lpstr>
      <vt:lpstr>Uitstappen</vt:lpstr>
    </vt:vector>
  </TitlesOfParts>
  <Company>St-Michiel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York</dc:title>
  <dc:creator>Barnum</dc:creator>
  <cp:lastModifiedBy>Barnum</cp:lastModifiedBy>
  <cp:revision>2</cp:revision>
  <dcterms:created xsi:type="dcterms:W3CDTF">2015-03-20T07:46:58Z</dcterms:created>
  <dcterms:modified xsi:type="dcterms:W3CDTF">2015-03-20T08:06:49Z</dcterms:modified>
</cp:coreProperties>
</file>