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7" r:id="rId3"/>
    <p:sldId id="278" r:id="rId4"/>
    <p:sldId id="27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6" r:id="rId16"/>
    <p:sldId id="270" r:id="rId17"/>
    <p:sldId id="271" r:id="rId18"/>
    <p:sldId id="272" r:id="rId19"/>
    <p:sldId id="273" r:id="rId20"/>
    <p:sldId id="274" r:id="rId21"/>
    <p:sldId id="275" r:id="rId22"/>
    <p:sldId id="280" r:id="rId23"/>
    <p:sldId id="256" r:id="rId24"/>
    <p:sldId id="257" r:id="rId25"/>
    <p:sldId id="258" r:id="rId26"/>
    <p:sldId id="291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2E39-5FA7-46C0-BE8E-284097EC8CE6}" type="datetimeFigureOut">
              <a:rPr lang="nl-BE" smtClean="0"/>
              <a:t>6/03/2016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45A4A-C0C9-4F67-B802-AE64E4FAB3E9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2E39-5FA7-46C0-BE8E-284097EC8CE6}" type="datetimeFigureOut">
              <a:rPr lang="nl-BE" smtClean="0"/>
              <a:t>6/03/2016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45A4A-C0C9-4F67-B802-AE64E4FAB3E9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2E39-5FA7-46C0-BE8E-284097EC8CE6}" type="datetimeFigureOut">
              <a:rPr lang="nl-BE" smtClean="0"/>
              <a:t>6/03/2016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45A4A-C0C9-4F67-B802-AE64E4FAB3E9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2E39-5FA7-46C0-BE8E-284097EC8CE6}" type="datetimeFigureOut">
              <a:rPr lang="nl-BE" smtClean="0"/>
              <a:t>6/03/2016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45A4A-C0C9-4F67-B802-AE64E4FAB3E9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2E39-5FA7-46C0-BE8E-284097EC8CE6}" type="datetimeFigureOut">
              <a:rPr lang="nl-BE" smtClean="0"/>
              <a:t>6/03/2016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45A4A-C0C9-4F67-B802-AE64E4FAB3E9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2E39-5FA7-46C0-BE8E-284097EC8CE6}" type="datetimeFigureOut">
              <a:rPr lang="nl-BE" smtClean="0"/>
              <a:t>6/03/2016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45A4A-C0C9-4F67-B802-AE64E4FAB3E9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2E39-5FA7-46C0-BE8E-284097EC8CE6}" type="datetimeFigureOut">
              <a:rPr lang="nl-BE" smtClean="0"/>
              <a:t>6/03/2016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45A4A-C0C9-4F67-B802-AE64E4FAB3E9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2E39-5FA7-46C0-BE8E-284097EC8CE6}" type="datetimeFigureOut">
              <a:rPr lang="nl-BE" smtClean="0"/>
              <a:t>6/03/2016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45A4A-C0C9-4F67-B802-AE64E4FAB3E9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2E39-5FA7-46C0-BE8E-284097EC8CE6}" type="datetimeFigureOut">
              <a:rPr lang="nl-BE" smtClean="0"/>
              <a:t>6/03/2016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45A4A-C0C9-4F67-B802-AE64E4FAB3E9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2E39-5FA7-46C0-BE8E-284097EC8CE6}" type="datetimeFigureOut">
              <a:rPr lang="nl-BE" smtClean="0"/>
              <a:t>6/03/2016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45A4A-C0C9-4F67-B802-AE64E4FAB3E9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2E39-5FA7-46C0-BE8E-284097EC8CE6}" type="datetimeFigureOut">
              <a:rPr lang="nl-BE" smtClean="0"/>
              <a:t>6/03/2016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45A4A-C0C9-4F67-B802-AE64E4FAB3E9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02E39-5FA7-46C0-BE8E-284097EC8CE6}" type="datetimeFigureOut">
              <a:rPr lang="nl-BE" smtClean="0"/>
              <a:t>6/03/2016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45A4A-C0C9-4F67-B802-AE64E4FAB3E9}" type="slidenum">
              <a:rPr lang="nl-BE" smtClean="0"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29000" contrast="8000"/>
          </a:blip>
          <a:srcRect/>
          <a:stretch>
            <a:fillRect/>
          </a:stretch>
        </p:blipFill>
        <p:spPr bwMode="auto">
          <a:xfrm>
            <a:off x="0" y="1"/>
            <a:ext cx="9144000" cy="683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Afbeelding 1" descr="boek1_graphics-books-73229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4797152"/>
            <a:ext cx="1080120" cy="1712788"/>
          </a:xfrm>
          <a:prstGeom prst="rect">
            <a:avLst/>
          </a:prstGeom>
        </p:spPr>
      </p:pic>
      <p:pic>
        <p:nvPicPr>
          <p:cNvPr id="3" name="Afbeelding 2" descr="boek1_graphics-books-73229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3501008"/>
            <a:ext cx="936104" cy="1352748"/>
          </a:xfrm>
          <a:prstGeom prst="rect">
            <a:avLst/>
          </a:prstGeom>
        </p:spPr>
      </p:pic>
      <p:pic>
        <p:nvPicPr>
          <p:cNvPr id="4" name="Afbeelding 3" descr="boek1_graphics-books-73229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7664" y="2060848"/>
            <a:ext cx="943060" cy="1136724"/>
          </a:xfrm>
          <a:prstGeom prst="rect">
            <a:avLst/>
          </a:prstGeom>
        </p:spPr>
      </p:pic>
      <p:pic>
        <p:nvPicPr>
          <p:cNvPr id="5" name="Afbeelding 4" descr="boek1_graphics-books-73229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8104" y="2492896"/>
            <a:ext cx="864096" cy="1041544"/>
          </a:xfrm>
          <a:prstGeom prst="rect">
            <a:avLst/>
          </a:prstGeom>
        </p:spPr>
      </p:pic>
      <p:pic>
        <p:nvPicPr>
          <p:cNvPr id="6" name="Afbeelding 5" descr="boek1_graphics-books-73229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256" y="4221088"/>
            <a:ext cx="864096" cy="1041544"/>
          </a:xfrm>
          <a:prstGeom prst="rect">
            <a:avLst/>
          </a:prstGeom>
        </p:spPr>
      </p:pic>
      <p:pic>
        <p:nvPicPr>
          <p:cNvPr id="7" name="Afbeelding 6" descr="boek1_graphics-books-73229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1960" y="764704"/>
            <a:ext cx="864096" cy="1041544"/>
          </a:xfrm>
          <a:prstGeom prst="rect">
            <a:avLst/>
          </a:prstGeom>
        </p:spPr>
      </p:pic>
      <p:pic>
        <p:nvPicPr>
          <p:cNvPr id="8" name="Afbeelding 7" descr="boek1_graphics-books-73229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80112" y="5661248"/>
            <a:ext cx="864096" cy="1041544"/>
          </a:xfrm>
          <a:prstGeom prst="rect">
            <a:avLst/>
          </a:prstGeom>
        </p:spPr>
      </p:pic>
      <p:pic>
        <p:nvPicPr>
          <p:cNvPr id="10" name="Afbeelding 9" descr="boek1_graphics-books-732295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4581128"/>
            <a:ext cx="505656" cy="609496"/>
          </a:xfrm>
          <a:prstGeom prst="rect">
            <a:avLst/>
          </a:prstGeom>
        </p:spPr>
      </p:pic>
      <p:pic>
        <p:nvPicPr>
          <p:cNvPr id="11" name="Afbeelding 10" descr="boek1_graphics-books-732295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63688" y="620688"/>
            <a:ext cx="625136" cy="753512"/>
          </a:xfrm>
          <a:prstGeom prst="rect">
            <a:avLst/>
          </a:prstGeom>
        </p:spPr>
      </p:pic>
      <p:pic>
        <p:nvPicPr>
          <p:cNvPr id="12" name="Afbeelding 11" descr="boek1_graphics-books-73229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5085184"/>
            <a:ext cx="864096" cy="1041544"/>
          </a:xfrm>
          <a:prstGeom prst="rect">
            <a:avLst/>
          </a:prstGeom>
        </p:spPr>
      </p:pic>
      <p:pic>
        <p:nvPicPr>
          <p:cNvPr id="13" name="Afbeelding 12" descr="boek1_graphics-books-732295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91680" y="1412776"/>
            <a:ext cx="625136" cy="753512"/>
          </a:xfrm>
          <a:prstGeom prst="rect">
            <a:avLst/>
          </a:prstGeom>
        </p:spPr>
      </p:pic>
      <p:pic>
        <p:nvPicPr>
          <p:cNvPr id="14" name="Afbeelding 13" descr="boek1_graphics-books-73229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6216" y="3212976"/>
            <a:ext cx="864096" cy="1041544"/>
          </a:xfrm>
          <a:prstGeom prst="rect">
            <a:avLst/>
          </a:prstGeom>
        </p:spPr>
      </p:pic>
      <p:pic>
        <p:nvPicPr>
          <p:cNvPr id="15" name="Afbeelding 14" descr="boek1_graphics-books-73229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4" y="260648"/>
            <a:ext cx="864096" cy="1041544"/>
          </a:xfrm>
          <a:prstGeom prst="rect">
            <a:avLst/>
          </a:prstGeom>
        </p:spPr>
      </p:pic>
      <p:pic>
        <p:nvPicPr>
          <p:cNvPr id="16" name="Afbeelding 15" descr="boek1_graphics-books-73229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4008" y="1772816"/>
            <a:ext cx="864096" cy="1041544"/>
          </a:xfrm>
          <a:prstGeom prst="rect">
            <a:avLst/>
          </a:prstGeom>
        </p:spPr>
      </p:pic>
      <p:pic>
        <p:nvPicPr>
          <p:cNvPr id="19" name="Afbeelding 18" descr="boek1_graphics-books-73229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5085184"/>
            <a:ext cx="864096" cy="104154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3501008"/>
            <a:ext cx="11239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72200" y="1916832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56176" y="692696"/>
            <a:ext cx="1656184" cy="111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kstvak 23"/>
          <p:cNvSpPr txBox="1"/>
          <p:nvPr/>
        </p:nvSpPr>
        <p:spPr>
          <a:xfrm>
            <a:off x="251520" y="188640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 7 maart 2016</a:t>
            </a:r>
            <a:endParaRPr lang="nl-BE" dirty="0"/>
          </a:p>
        </p:txBody>
      </p:sp>
      <p:pic>
        <p:nvPicPr>
          <p:cNvPr id="25" name="Afbeelding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838200" y="1386880"/>
            <a:ext cx="2343150" cy="66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11560" y="404664"/>
            <a:ext cx="770485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smtClean="0"/>
              <a:t>Lekker koken met piraten,</a:t>
            </a:r>
          </a:p>
          <a:p>
            <a:r>
              <a:rPr lang="nl-BE" sz="4000" dirty="0" smtClean="0"/>
              <a:t>dat is vis met heel veel graten</a:t>
            </a:r>
          </a:p>
          <a:p>
            <a:r>
              <a:rPr lang="nl-BE" sz="4000" dirty="0" smtClean="0"/>
              <a:t>of op spoken staan te gapen</a:t>
            </a:r>
          </a:p>
          <a:p>
            <a:r>
              <a:rPr lang="nl-BE" sz="4000" dirty="0" smtClean="0"/>
              <a:t>als de anderen al slapen.</a:t>
            </a:r>
          </a:p>
          <a:p>
            <a:endParaRPr lang="nl-BE" sz="4000" dirty="0"/>
          </a:p>
          <a:p>
            <a:r>
              <a:rPr lang="nl-BE" sz="4000" dirty="0" smtClean="0">
                <a:solidFill>
                  <a:schemeClr val="accent4">
                    <a:lumMod val="75000"/>
                  </a:schemeClr>
                </a:solidFill>
              </a:rPr>
              <a:t>“ ‘k Ben bang …”</a:t>
            </a:r>
          </a:p>
          <a:p>
            <a:endParaRPr lang="nl-BE" sz="4000" dirty="0"/>
          </a:p>
          <a:p>
            <a:r>
              <a:rPr lang="nl-BE" sz="4000" dirty="0" smtClean="0">
                <a:solidFill>
                  <a:schemeClr val="bg2">
                    <a:lumMod val="50000"/>
                  </a:schemeClr>
                </a:solidFill>
              </a:rPr>
              <a:t>“Dat durf ik ook.”</a:t>
            </a:r>
          </a:p>
          <a:p>
            <a:endParaRPr lang="nl-BE" sz="4000" dirty="0"/>
          </a:p>
          <a:p>
            <a:r>
              <a:rPr lang="nl-BE" sz="4000" dirty="0" smtClean="0">
                <a:solidFill>
                  <a:schemeClr val="accent6">
                    <a:lumMod val="50000"/>
                  </a:schemeClr>
                </a:solidFill>
              </a:rPr>
              <a:t>“Wegwezen!”</a:t>
            </a:r>
            <a:endParaRPr lang="nl-BE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oekenwur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60648"/>
            <a:ext cx="2232248" cy="142808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149080"/>
            <a:ext cx="2535188" cy="250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vak 3"/>
          <p:cNvSpPr txBox="1"/>
          <p:nvPr/>
        </p:nvSpPr>
        <p:spPr>
          <a:xfrm>
            <a:off x="323528" y="1628800"/>
            <a:ext cx="64807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 smtClean="0"/>
              <a:t>Ik ben een worm uit boekenland,</a:t>
            </a:r>
          </a:p>
          <a:p>
            <a:r>
              <a:rPr lang="nl-BE" sz="3600" dirty="0" smtClean="0"/>
              <a:t>Daar is steeds wat aan de hand.</a:t>
            </a:r>
          </a:p>
          <a:p>
            <a:endParaRPr lang="nl-BE" sz="3600" dirty="0"/>
          </a:p>
          <a:p>
            <a:r>
              <a:rPr lang="nl-BE" sz="3600" dirty="0" smtClean="0"/>
              <a:t>Want lezen is een wonder,</a:t>
            </a:r>
          </a:p>
          <a:p>
            <a:r>
              <a:rPr lang="nl-BE" sz="3600" dirty="0" smtClean="0"/>
              <a:t>ik kan echt niet leven zonder.</a:t>
            </a:r>
          </a:p>
          <a:p>
            <a:r>
              <a:rPr lang="nl-BE" sz="3600" dirty="0" smtClean="0"/>
              <a:t>Ieder die het wil proberen,</a:t>
            </a:r>
          </a:p>
          <a:p>
            <a:r>
              <a:rPr lang="nl-BE" sz="3600" dirty="0" smtClean="0"/>
              <a:t>doet het dan nog duizend keren!</a:t>
            </a:r>
            <a:endParaRPr lang="nl-BE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1520" y="332656"/>
            <a:ext cx="842493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smtClean="0"/>
              <a:t>In de hoogste bomen klimmen</a:t>
            </a:r>
          </a:p>
          <a:p>
            <a:r>
              <a:rPr lang="nl-BE" sz="4000" dirty="0" smtClean="0"/>
              <a:t>en daarna een smoes verzinnen</a:t>
            </a:r>
          </a:p>
          <a:p>
            <a:r>
              <a:rPr lang="nl-BE" sz="4000" dirty="0" smtClean="0"/>
              <a:t>omdat jij haar wil gaan redden</a:t>
            </a:r>
          </a:p>
          <a:p>
            <a:r>
              <a:rPr lang="nl-BE" sz="4000" dirty="0" smtClean="0"/>
              <a:t>maar je wil het niemand zeggen.</a:t>
            </a:r>
          </a:p>
          <a:p>
            <a:endParaRPr lang="nl-BE" sz="4000" dirty="0"/>
          </a:p>
          <a:p>
            <a:r>
              <a:rPr lang="nl-BE" sz="4000" dirty="0" smtClean="0">
                <a:solidFill>
                  <a:schemeClr val="accent2">
                    <a:lumMod val="75000"/>
                  </a:schemeClr>
                </a:solidFill>
              </a:rPr>
              <a:t>“Wie?”</a:t>
            </a:r>
          </a:p>
          <a:p>
            <a:endParaRPr lang="nl-BE" sz="4000" dirty="0"/>
          </a:p>
          <a:p>
            <a:r>
              <a:rPr lang="nl-BE" sz="4000" b="1" dirty="0" smtClean="0">
                <a:solidFill>
                  <a:srgbClr val="FFC000"/>
                </a:solidFill>
              </a:rPr>
              <a:t>“Ik?”</a:t>
            </a:r>
          </a:p>
          <a:p>
            <a:endParaRPr lang="nl-BE" sz="4000" dirty="0"/>
          </a:p>
          <a:p>
            <a:r>
              <a:rPr lang="nl-BE" sz="4000" dirty="0" smtClean="0">
                <a:solidFill>
                  <a:schemeClr val="tx2">
                    <a:lumMod val="75000"/>
                  </a:schemeClr>
                </a:solidFill>
              </a:rPr>
              <a:t>“Ja jij !!!”</a:t>
            </a:r>
            <a:endParaRPr lang="nl-BE" sz="4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oekenwur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60648"/>
            <a:ext cx="2232248" cy="142808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149080"/>
            <a:ext cx="2535188" cy="250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vak 3"/>
          <p:cNvSpPr txBox="1"/>
          <p:nvPr/>
        </p:nvSpPr>
        <p:spPr>
          <a:xfrm>
            <a:off x="323528" y="1628800"/>
            <a:ext cx="64807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 smtClean="0"/>
              <a:t>Ik ben een worm uit boekenland,</a:t>
            </a:r>
          </a:p>
          <a:p>
            <a:r>
              <a:rPr lang="nl-BE" sz="3600" dirty="0" smtClean="0"/>
              <a:t>Daar is steeds wat aan de hand.</a:t>
            </a:r>
          </a:p>
          <a:p>
            <a:endParaRPr lang="nl-BE" sz="3600" dirty="0"/>
          </a:p>
          <a:p>
            <a:r>
              <a:rPr lang="nl-BE" sz="3600" dirty="0" smtClean="0"/>
              <a:t>Want lezen is een wonder,</a:t>
            </a:r>
          </a:p>
          <a:p>
            <a:r>
              <a:rPr lang="nl-BE" sz="3600" dirty="0" smtClean="0"/>
              <a:t>ik kan echt niet leven zonder.</a:t>
            </a:r>
          </a:p>
          <a:p>
            <a:r>
              <a:rPr lang="nl-BE" sz="3600" dirty="0" smtClean="0"/>
              <a:t>Ieder die het wil proberen,</a:t>
            </a:r>
          </a:p>
          <a:p>
            <a:r>
              <a:rPr lang="nl-BE" sz="3600" dirty="0" smtClean="0"/>
              <a:t>doet het dan nog duizend keren!</a:t>
            </a:r>
            <a:endParaRPr lang="nl-BE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39552" y="260648"/>
            <a:ext cx="81369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smtClean="0"/>
              <a:t>Neem dat boek dus in je handen.</a:t>
            </a:r>
          </a:p>
          <a:p>
            <a:r>
              <a:rPr lang="nl-BE" sz="4000" dirty="0" smtClean="0"/>
              <a:t>Je zult altijd veilig landen</a:t>
            </a:r>
          </a:p>
          <a:p>
            <a:r>
              <a:rPr lang="nl-BE" sz="4000" dirty="0" smtClean="0"/>
              <a:t>in miljoenen woorden, zinnen,</a:t>
            </a:r>
          </a:p>
          <a:p>
            <a:r>
              <a:rPr lang="nl-BE" sz="4000" dirty="0" smtClean="0"/>
              <a:t>kom laat ons dan maar beginnen.</a:t>
            </a:r>
          </a:p>
          <a:p>
            <a:endParaRPr lang="nl-BE" sz="4000" dirty="0"/>
          </a:p>
          <a:p>
            <a:r>
              <a:rPr lang="nl-BE" sz="4000" dirty="0" smtClean="0"/>
              <a:t>“ SSSSSSSSSSSSSSSST …</a:t>
            </a:r>
          </a:p>
          <a:p>
            <a:endParaRPr lang="nl-BE" sz="4000" dirty="0"/>
          </a:p>
          <a:p>
            <a:endParaRPr lang="nl-BE" sz="4000" dirty="0" smtClean="0"/>
          </a:p>
          <a:p>
            <a:r>
              <a:rPr lang="nl-BE" sz="4000" dirty="0" smtClean="0"/>
              <a:t>… Ik lees … “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23528" y="1484784"/>
            <a:ext cx="8486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Stemmen horen in boeken …</a:t>
            </a:r>
            <a:endParaRPr lang="nl-NL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" name="Afbeelding 2" descr="boek1_graphics-books-73229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2420888"/>
            <a:ext cx="2520280" cy="3996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7126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hthoek 2"/>
          <p:cNvSpPr/>
          <p:nvPr/>
        </p:nvSpPr>
        <p:spPr>
          <a:xfrm>
            <a:off x="1187624" y="5301208"/>
            <a:ext cx="62870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Spoken in het kasteel</a:t>
            </a:r>
            <a:endParaRPr lang="nl-NL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83568" y="692696"/>
            <a:ext cx="77048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/>
              <a:t>Er staat een kasteel in </a:t>
            </a:r>
            <a:r>
              <a:rPr lang="nl-BE" sz="4800" dirty="0" err="1"/>
              <a:t>Hoenderadeel</a:t>
            </a:r>
            <a:r>
              <a:rPr lang="nl-BE" sz="4800" dirty="0"/>
              <a:t/>
            </a:r>
            <a:br>
              <a:rPr lang="nl-BE" sz="4800" dirty="0"/>
            </a:br>
            <a:r>
              <a:rPr lang="nl-BE" sz="4800" dirty="0"/>
              <a:t>waar spoken zitten.</a:t>
            </a:r>
            <a:br>
              <a:rPr lang="nl-BE" sz="4800" dirty="0"/>
            </a:br>
            <a:r>
              <a:rPr lang="nl-BE" sz="4800" dirty="0"/>
              <a:t>Soms zijn het er weinig</a:t>
            </a:r>
            <a:br>
              <a:rPr lang="nl-BE" sz="4800" dirty="0"/>
            </a:br>
            <a:r>
              <a:rPr lang="nl-BE" sz="4800" dirty="0"/>
              <a:t>en dan weer veel,</a:t>
            </a:r>
            <a:br>
              <a:rPr lang="nl-BE" sz="4800" dirty="0"/>
            </a:br>
            <a:r>
              <a:rPr lang="nl-BE" sz="4800" dirty="0"/>
              <a:t>maar altijd witte.</a:t>
            </a:r>
            <a:br>
              <a:rPr lang="nl-BE" sz="4800" dirty="0"/>
            </a:br>
            <a:endParaRPr lang="nl-BE" sz="4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39552" y="692696"/>
            <a:ext cx="784887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/>
              <a:t>Soms hoor je ze kermen, soms hoor je ze kreunen,</a:t>
            </a:r>
            <a:br>
              <a:rPr lang="nl-BE" sz="3600" dirty="0"/>
            </a:br>
            <a:r>
              <a:rPr lang="nl-BE" sz="3600" dirty="0"/>
              <a:t>soms zie je ze tegen een manestraal leunen,</a:t>
            </a:r>
            <a:br>
              <a:rPr lang="nl-BE" sz="3600" dirty="0"/>
            </a:br>
            <a:r>
              <a:rPr lang="nl-BE" sz="3600" dirty="0"/>
              <a:t>daarginds bij het vijvertje naast de liguster,</a:t>
            </a:r>
            <a:br>
              <a:rPr lang="nl-BE" sz="3600" dirty="0"/>
            </a:br>
            <a:r>
              <a:rPr lang="nl-BE" sz="3600" dirty="0"/>
              <a:t>en dan zegt de boswachter tegen zijn zuster:</a:t>
            </a:r>
            <a:br>
              <a:rPr lang="nl-BE" sz="3600" dirty="0"/>
            </a:br>
            <a:r>
              <a:rPr lang="nl-BE" sz="3600" dirty="0" err="1">
                <a:solidFill>
                  <a:schemeClr val="accent6">
                    <a:lumMod val="50000"/>
                  </a:schemeClr>
                </a:solidFill>
              </a:rPr>
              <a:t>Neel</a:t>
            </a:r>
            <a:r>
              <a:rPr lang="nl-BE" sz="3600" dirty="0">
                <a:solidFill>
                  <a:schemeClr val="accent6">
                    <a:lumMod val="50000"/>
                  </a:schemeClr>
                </a:solidFill>
              </a:rPr>
              <a:t>, het spookt weer op 't kasteel.</a:t>
            </a:r>
            <a:br>
              <a:rPr lang="nl-BE" sz="36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nl-BE" sz="3600" dirty="0"/>
              <a:t/>
            </a:r>
            <a:br>
              <a:rPr lang="nl-BE" sz="3600" dirty="0"/>
            </a:br>
            <a:endParaRPr lang="nl-BE" sz="3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39552" y="948690"/>
            <a:ext cx="763284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5400" dirty="0"/>
              <a:t>Maar eens per kwartaal</a:t>
            </a:r>
            <a:br>
              <a:rPr lang="nl-BE" sz="5400" dirty="0"/>
            </a:br>
            <a:r>
              <a:rPr lang="nl-BE" sz="5400" dirty="0"/>
              <a:t>gaan ze allemaal</a:t>
            </a:r>
            <a:br>
              <a:rPr lang="nl-BE" sz="5400" dirty="0"/>
            </a:br>
            <a:r>
              <a:rPr lang="nl-BE" sz="5400" dirty="0"/>
              <a:t>(zo vertelt de gravin)</a:t>
            </a:r>
            <a:br>
              <a:rPr lang="nl-BE" sz="5400" dirty="0"/>
            </a:br>
            <a:r>
              <a:rPr lang="nl-BE" sz="5400" dirty="0"/>
              <a:t>spontaan uit zichzelf</a:t>
            </a:r>
            <a:br>
              <a:rPr lang="nl-BE" sz="5400" dirty="0"/>
            </a:br>
            <a:r>
              <a:rPr lang="nl-BE" sz="5400" dirty="0"/>
              <a:t>om kwart over elf</a:t>
            </a:r>
            <a:br>
              <a:rPr lang="nl-BE" sz="5400" dirty="0"/>
            </a:br>
            <a:r>
              <a:rPr lang="nl-BE" sz="5400" dirty="0"/>
              <a:t>de wasmand in.</a:t>
            </a:r>
            <a:br>
              <a:rPr lang="nl-BE" sz="5400" dirty="0"/>
            </a:br>
            <a:endParaRPr lang="nl-BE"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105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Afbeelding 2" descr="fantasiebel 20150316_len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80915">
            <a:off x="5386381" y="636995"/>
            <a:ext cx="3259088" cy="2022381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323528" y="3020759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7200" dirty="0" smtClean="0">
                <a:solidFill>
                  <a:schemeClr val="bg1"/>
                </a:solidFill>
                <a:latin typeface="Bauhaus 93" pitchFamily="82" charset="0"/>
              </a:rPr>
              <a:t>fantasiebelredactie</a:t>
            </a:r>
            <a:endParaRPr lang="nl-BE" sz="7200" dirty="0">
              <a:solidFill>
                <a:schemeClr val="bg1"/>
              </a:solidFill>
              <a:latin typeface="Bauhaus 93" pitchFamily="82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0" y="332656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/>
              <a:t>www.fantasiebelsintmartinusburcht.bloggen.be</a:t>
            </a:r>
            <a:endParaRPr lang="nl-BE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043608" y="980728"/>
            <a:ext cx="727280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5400" dirty="0"/>
              <a:t>En de stoomwasserij</a:t>
            </a:r>
            <a:br>
              <a:rPr lang="nl-BE" sz="5400" dirty="0"/>
            </a:br>
            <a:r>
              <a:rPr lang="nl-BE" sz="5400" dirty="0"/>
              <a:t>komt per auto voorbij</a:t>
            </a:r>
            <a:br>
              <a:rPr lang="nl-BE" sz="5400" dirty="0"/>
            </a:br>
            <a:r>
              <a:rPr lang="nl-BE" sz="5400" dirty="0"/>
              <a:t>om de mand te halen.</a:t>
            </a:r>
            <a:br>
              <a:rPr lang="nl-BE" sz="5400" dirty="0"/>
            </a:br>
            <a:r>
              <a:rPr lang="nl-BE" sz="5400" dirty="0"/>
              <a:t>En de volgende nacht</a:t>
            </a:r>
            <a:br>
              <a:rPr lang="nl-BE" sz="5400" dirty="0"/>
            </a:br>
            <a:r>
              <a:rPr lang="nl-BE" sz="5400" dirty="0"/>
              <a:t>wordt hij thuisgebracht;</a:t>
            </a:r>
            <a:br>
              <a:rPr lang="nl-BE" sz="5400" dirty="0"/>
            </a:br>
            <a:r>
              <a:rPr lang="nl-BE" sz="5400" dirty="0"/>
              <a:t>de gravin moet betalen.</a:t>
            </a:r>
            <a:br>
              <a:rPr lang="nl-BE" sz="5400" dirty="0"/>
            </a:br>
            <a:endParaRPr lang="nl-BE" sz="5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39552" y="692696"/>
            <a:ext cx="792088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/>
              <a:t>En dan hoor je ze 's avonds weer kreunen en piepen.</a:t>
            </a:r>
            <a:br>
              <a:rPr lang="nl-BE" sz="3600" dirty="0"/>
            </a:br>
            <a:r>
              <a:rPr lang="nl-BE" sz="3600" dirty="0"/>
              <a:t>Je ziet ze weer fladderen tussen de iepen,</a:t>
            </a:r>
            <a:br>
              <a:rPr lang="nl-BE" sz="3600" dirty="0"/>
            </a:br>
            <a:r>
              <a:rPr lang="nl-BE" sz="3600" dirty="0"/>
              <a:t>daarginds bij het vijvertje naast de liguster,</a:t>
            </a:r>
            <a:br>
              <a:rPr lang="nl-BE" sz="3600" dirty="0"/>
            </a:br>
            <a:r>
              <a:rPr lang="nl-BE" sz="3600" dirty="0"/>
              <a:t>en dan zegt de boswachter tegen z'n zuster:</a:t>
            </a:r>
            <a:br>
              <a:rPr lang="nl-BE" sz="3600" dirty="0"/>
            </a:br>
            <a:r>
              <a:rPr lang="nl-BE" sz="3600" dirty="0" err="1">
                <a:solidFill>
                  <a:schemeClr val="accent3">
                    <a:lumMod val="75000"/>
                  </a:schemeClr>
                </a:solidFill>
              </a:rPr>
              <a:t>Neel</a:t>
            </a:r>
            <a:r>
              <a:rPr lang="nl-BE" sz="3600" dirty="0">
                <a:solidFill>
                  <a:schemeClr val="accent3">
                    <a:lumMod val="75000"/>
                  </a:schemeClr>
                </a:solidFill>
              </a:rPr>
              <a:t>, het zijn er weer veel.</a:t>
            </a:r>
            <a:r>
              <a:rPr lang="nl-BE" sz="3600" dirty="0"/>
              <a:t/>
            </a:r>
            <a:br>
              <a:rPr lang="nl-BE" sz="3600" dirty="0"/>
            </a:br>
            <a:r>
              <a:rPr lang="nl-BE" sz="3600" dirty="0"/>
              <a:t>En dan zegt zijn zuster bitter:</a:t>
            </a:r>
            <a:br>
              <a:rPr lang="nl-BE" sz="3600" dirty="0"/>
            </a:br>
            <a:r>
              <a:rPr lang="nl-BE" sz="3600" dirty="0">
                <a:solidFill>
                  <a:srgbClr val="C00000"/>
                </a:solidFill>
              </a:rPr>
              <a:t>Ja, en ze zijn </a:t>
            </a:r>
            <a:r>
              <a:rPr lang="nl-BE" sz="3600" dirty="0" err="1">
                <a:solidFill>
                  <a:srgbClr val="C00000"/>
                </a:solidFill>
              </a:rPr>
              <a:t>wéér</a:t>
            </a:r>
            <a:r>
              <a:rPr lang="nl-BE" sz="3600" dirty="0">
                <a:solidFill>
                  <a:srgbClr val="C00000"/>
                </a:solidFill>
              </a:rPr>
              <a:t> witter. </a:t>
            </a:r>
          </a:p>
          <a:p>
            <a:endParaRPr lang="nl" dirty="0"/>
          </a:p>
          <a:p>
            <a:endParaRPr lang="nl-BE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79512" y="476672"/>
            <a:ext cx="604867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/>
              <a:t>In winter, </a:t>
            </a:r>
            <a:r>
              <a:rPr lang="nl-BE" sz="2800" dirty="0" err="1" smtClean="0"/>
              <a:t>when</a:t>
            </a:r>
            <a:r>
              <a:rPr lang="nl-BE" sz="2800" dirty="0" smtClean="0"/>
              <a:t> the </a:t>
            </a:r>
            <a:r>
              <a:rPr lang="nl-BE" sz="2800" dirty="0" err="1" smtClean="0"/>
              <a:t>fields</a:t>
            </a:r>
            <a:r>
              <a:rPr lang="nl-BE" sz="2800" dirty="0" smtClean="0"/>
              <a:t> are </a:t>
            </a:r>
            <a:r>
              <a:rPr lang="nl-BE" sz="2800" dirty="0" err="1" smtClean="0"/>
              <a:t>white</a:t>
            </a:r>
            <a:endParaRPr lang="nl-BE" sz="2800" dirty="0" smtClean="0"/>
          </a:p>
          <a:p>
            <a:endParaRPr lang="nl-BE" sz="2800" dirty="0"/>
          </a:p>
          <a:p>
            <a:endParaRPr lang="nl-BE" sz="2800" dirty="0" smtClean="0"/>
          </a:p>
          <a:p>
            <a:r>
              <a:rPr lang="nl-BE" sz="2800" dirty="0" smtClean="0"/>
              <a:t>In spring, </a:t>
            </a:r>
            <a:r>
              <a:rPr lang="nl-BE" sz="2800" dirty="0" err="1" smtClean="0"/>
              <a:t>when</a:t>
            </a:r>
            <a:r>
              <a:rPr lang="nl-BE" sz="2800" dirty="0" smtClean="0"/>
              <a:t> </a:t>
            </a:r>
            <a:r>
              <a:rPr lang="nl-BE" sz="2800" dirty="0" err="1" smtClean="0"/>
              <a:t>woods</a:t>
            </a:r>
            <a:r>
              <a:rPr lang="nl-BE" sz="2800" dirty="0" smtClean="0"/>
              <a:t> are </a:t>
            </a:r>
            <a:r>
              <a:rPr lang="nl-BE" sz="2800" dirty="0" err="1" smtClean="0"/>
              <a:t>getting</a:t>
            </a:r>
            <a:r>
              <a:rPr lang="nl-BE" sz="2800" dirty="0" smtClean="0"/>
              <a:t> green</a:t>
            </a:r>
          </a:p>
          <a:p>
            <a:endParaRPr lang="nl-BE" sz="2800" dirty="0"/>
          </a:p>
          <a:p>
            <a:endParaRPr lang="nl-BE" sz="2800" dirty="0" smtClean="0"/>
          </a:p>
          <a:p>
            <a:endParaRPr lang="nl-BE" sz="2800" dirty="0"/>
          </a:p>
          <a:p>
            <a:r>
              <a:rPr lang="nl-BE" sz="2800" dirty="0" smtClean="0"/>
              <a:t>In </a:t>
            </a:r>
            <a:r>
              <a:rPr lang="nl-BE" sz="2800" dirty="0" err="1" smtClean="0"/>
              <a:t>summer</a:t>
            </a:r>
            <a:r>
              <a:rPr lang="nl-BE" sz="2800" dirty="0" smtClean="0"/>
              <a:t>, </a:t>
            </a:r>
            <a:r>
              <a:rPr lang="nl-BE" sz="2800" dirty="0" err="1" smtClean="0"/>
              <a:t>when</a:t>
            </a:r>
            <a:r>
              <a:rPr lang="nl-BE" sz="2800" dirty="0" smtClean="0"/>
              <a:t> the </a:t>
            </a:r>
            <a:r>
              <a:rPr lang="nl-BE" sz="2800" dirty="0" err="1" smtClean="0"/>
              <a:t>days</a:t>
            </a:r>
            <a:r>
              <a:rPr lang="nl-BE" sz="2800" dirty="0" smtClean="0"/>
              <a:t> are long</a:t>
            </a:r>
          </a:p>
          <a:p>
            <a:endParaRPr lang="nl-BE" sz="2800" dirty="0"/>
          </a:p>
          <a:p>
            <a:endParaRPr lang="nl-BE" sz="2800" dirty="0"/>
          </a:p>
          <a:p>
            <a:endParaRPr lang="nl-BE" sz="2800" dirty="0"/>
          </a:p>
          <a:p>
            <a:r>
              <a:rPr lang="nl-BE" sz="2800" dirty="0" smtClean="0"/>
              <a:t>In </a:t>
            </a:r>
            <a:r>
              <a:rPr lang="nl-BE" sz="2800" dirty="0" err="1" smtClean="0"/>
              <a:t>autumn,when</a:t>
            </a:r>
            <a:r>
              <a:rPr lang="nl-BE" sz="2800" dirty="0" smtClean="0"/>
              <a:t> the </a:t>
            </a:r>
            <a:r>
              <a:rPr lang="nl-BE" sz="2800" dirty="0" err="1" smtClean="0"/>
              <a:t>leaves</a:t>
            </a:r>
            <a:r>
              <a:rPr lang="nl-BE" sz="2800" dirty="0" smtClean="0"/>
              <a:t> are </a:t>
            </a:r>
            <a:r>
              <a:rPr lang="nl-BE" sz="2800" dirty="0" err="1" smtClean="0"/>
              <a:t>brown</a:t>
            </a:r>
            <a:endParaRPr lang="nl-BE" sz="2800" dirty="0" smtClean="0"/>
          </a:p>
          <a:p>
            <a:endParaRPr lang="nl-BE" sz="2800" dirty="0"/>
          </a:p>
        </p:txBody>
      </p:sp>
      <p:sp>
        <p:nvSpPr>
          <p:cNvPr id="3" name="Tekstvak 2"/>
          <p:cNvSpPr txBox="1"/>
          <p:nvPr/>
        </p:nvSpPr>
        <p:spPr>
          <a:xfrm>
            <a:off x="395536" y="980728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smtClean="0">
                <a:solidFill>
                  <a:schemeClr val="accent3">
                    <a:lumMod val="50000"/>
                  </a:schemeClr>
                </a:solidFill>
              </a:rPr>
              <a:t>I </a:t>
            </a:r>
            <a:r>
              <a:rPr lang="nl-BE" sz="4000" dirty="0" err="1" smtClean="0">
                <a:solidFill>
                  <a:schemeClr val="accent3">
                    <a:lumMod val="50000"/>
                  </a:schemeClr>
                </a:solidFill>
              </a:rPr>
              <a:t>sing</a:t>
            </a:r>
            <a:r>
              <a:rPr lang="nl-BE" sz="4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BE" sz="4000" dirty="0" err="1" smtClean="0">
                <a:solidFill>
                  <a:schemeClr val="accent3">
                    <a:lumMod val="50000"/>
                  </a:schemeClr>
                </a:solidFill>
              </a:rPr>
              <a:t>this</a:t>
            </a:r>
            <a:r>
              <a:rPr lang="nl-BE" sz="4000" dirty="0" smtClean="0">
                <a:solidFill>
                  <a:schemeClr val="accent3">
                    <a:lumMod val="50000"/>
                  </a:schemeClr>
                </a:solidFill>
              </a:rPr>
              <a:t> song </a:t>
            </a:r>
            <a:r>
              <a:rPr lang="nl-BE" sz="4000" dirty="0" err="1" smtClean="0">
                <a:solidFill>
                  <a:schemeClr val="accent3">
                    <a:lumMod val="50000"/>
                  </a:schemeClr>
                </a:solidFill>
              </a:rPr>
              <a:t>for</a:t>
            </a:r>
            <a:r>
              <a:rPr lang="nl-BE" sz="4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BE" sz="4000" dirty="0" err="1" smtClean="0">
                <a:solidFill>
                  <a:schemeClr val="accent3">
                    <a:lumMod val="50000"/>
                  </a:schemeClr>
                </a:solidFill>
              </a:rPr>
              <a:t>your</a:t>
            </a:r>
            <a:r>
              <a:rPr lang="nl-BE" sz="4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nl-BE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405408" y="2497444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smtClean="0">
                <a:solidFill>
                  <a:schemeClr val="accent3">
                    <a:lumMod val="50000"/>
                  </a:schemeClr>
                </a:solidFill>
              </a:rPr>
              <a:t>I ‘</a:t>
            </a:r>
            <a:r>
              <a:rPr lang="nl-BE" sz="4000" dirty="0" err="1" smtClean="0">
                <a:solidFill>
                  <a:schemeClr val="accent3">
                    <a:lumMod val="50000"/>
                  </a:schemeClr>
                </a:solidFill>
              </a:rPr>
              <a:t>ll</a:t>
            </a:r>
            <a:r>
              <a:rPr lang="nl-BE" sz="4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BE" sz="4000" dirty="0" err="1" smtClean="0">
                <a:solidFill>
                  <a:schemeClr val="accent3">
                    <a:lumMod val="50000"/>
                  </a:schemeClr>
                </a:solidFill>
              </a:rPr>
              <a:t>try</a:t>
            </a:r>
            <a:r>
              <a:rPr lang="nl-BE" sz="4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BE" sz="4000" dirty="0" err="1" smtClean="0">
                <a:solidFill>
                  <a:schemeClr val="accent3">
                    <a:lumMod val="50000"/>
                  </a:schemeClr>
                </a:solidFill>
              </a:rPr>
              <a:t>and</a:t>
            </a:r>
            <a:r>
              <a:rPr lang="nl-BE" sz="4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BE" sz="4000" dirty="0" err="1" smtClean="0">
                <a:solidFill>
                  <a:schemeClr val="accent3">
                    <a:lumMod val="50000"/>
                  </a:schemeClr>
                </a:solidFill>
              </a:rPr>
              <a:t>tell</a:t>
            </a:r>
            <a:r>
              <a:rPr lang="nl-BE" sz="4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BE" sz="4000" dirty="0" err="1" smtClean="0">
                <a:solidFill>
                  <a:schemeClr val="accent3">
                    <a:lumMod val="50000"/>
                  </a:schemeClr>
                </a:solidFill>
              </a:rPr>
              <a:t>you</a:t>
            </a:r>
            <a:r>
              <a:rPr lang="nl-BE" sz="4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BE" sz="4000" dirty="0" err="1" smtClean="0">
                <a:solidFill>
                  <a:schemeClr val="accent3">
                    <a:lumMod val="50000"/>
                  </a:schemeClr>
                </a:solidFill>
              </a:rPr>
              <a:t>what</a:t>
            </a:r>
            <a:r>
              <a:rPr lang="nl-BE" sz="4000" dirty="0" smtClean="0">
                <a:solidFill>
                  <a:schemeClr val="accent3">
                    <a:lumMod val="50000"/>
                  </a:schemeClr>
                </a:solidFill>
              </a:rPr>
              <a:t> I</a:t>
            </a:r>
            <a:endParaRPr lang="nl-BE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467544" y="4221088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err="1" smtClean="0">
                <a:solidFill>
                  <a:schemeClr val="accent3">
                    <a:lumMod val="50000"/>
                  </a:schemeClr>
                </a:solidFill>
              </a:rPr>
              <a:t>Perhaps</a:t>
            </a:r>
            <a:r>
              <a:rPr lang="nl-BE" sz="4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nl-BE" sz="4000" dirty="0" err="1" smtClean="0">
                <a:solidFill>
                  <a:schemeClr val="accent3">
                    <a:lumMod val="50000"/>
                  </a:schemeClr>
                </a:solidFill>
              </a:rPr>
              <a:t>you’ll</a:t>
            </a:r>
            <a:r>
              <a:rPr lang="nl-BE" sz="4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BE" sz="4000" dirty="0" err="1" smtClean="0">
                <a:solidFill>
                  <a:schemeClr val="accent3">
                    <a:lumMod val="50000"/>
                  </a:schemeClr>
                </a:solidFill>
              </a:rPr>
              <a:t>understand</a:t>
            </a:r>
            <a:r>
              <a:rPr lang="nl-BE" sz="4000" dirty="0" smtClean="0">
                <a:solidFill>
                  <a:schemeClr val="accent3">
                    <a:lumMod val="50000"/>
                  </a:schemeClr>
                </a:solidFill>
              </a:rPr>
              <a:t> the </a:t>
            </a:r>
            <a:endParaRPr lang="nl-BE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95536" y="5589240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smtClean="0">
                <a:solidFill>
                  <a:schemeClr val="accent3">
                    <a:lumMod val="50000"/>
                  </a:schemeClr>
                </a:solidFill>
              </a:rPr>
              <a:t>Take pen </a:t>
            </a:r>
            <a:r>
              <a:rPr lang="nl-BE" sz="4000" dirty="0" err="1" smtClean="0">
                <a:solidFill>
                  <a:schemeClr val="accent3">
                    <a:lumMod val="50000"/>
                  </a:schemeClr>
                </a:solidFill>
              </a:rPr>
              <a:t>and</a:t>
            </a:r>
            <a:r>
              <a:rPr lang="nl-BE" sz="4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BE" sz="4000" dirty="0" err="1" smtClean="0">
                <a:solidFill>
                  <a:schemeClr val="accent3">
                    <a:lumMod val="50000"/>
                  </a:schemeClr>
                </a:solidFill>
              </a:rPr>
              <a:t>ink</a:t>
            </a:r>
            <a:r>
              <a:rPr lang="nl-BE" sz="4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nl-BE" sz="4000" dirty="0" err="1" smtClean="0">
                <a:solidFill>
                  <a:schemeClr val="accent3">
                    <a:lumMod val="50000"/>
                  </a:schemeClr>
                </a:solidFill>
              </a:rPr>
              <a:t>and</a:t>
            </a:r>
            <a:r>
              <a:rPr lang="nl-BE" sz="4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BE" sz="4000" dirty="0" err="1" smtClean="0">
                <a:solidFill>
                  <a:schemeClr val="accent3">
                    <a:lumMod val="50000"/>
                  </a:schemeClr>
                </a:solidFill>
              </a:rPr>
              <a:t>write</a:t>
            </a:r>
            <a:r>
              <a:rPr lang="nl-BE" sz="4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BE" sz="4000" dirty="0" err="1" smtClean="0">
                <a:solidFill>
                  <a:schemeClr val="accent3">
                    <a:lumMod val="50000"/>
                  </a:schemeClr>
                </a:solidFill>
              </a:rPr>
              <a:t>it</a:t>
            </a:r>
            <a:r>
              <a:rPr lang="nl-BE" sz="4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nl-BE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5436096" y="955723"/>
            <a:ext cx="2915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b="1" dirty="0" err="1" smtClean="0">
                <a:solidFill>
                  <a:srgbClr val="FF0000"/>
                </a:solidFill>
              </a:rPr>
              <a:t>delight</a:t>
            </a:r>
            <a:endParaRPr lang="nl-BE" sz="4800" b="1" dirty="0">
              <a:solidFill>
                <a:srgbClr val="FF0000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5760640" y="2420888"/>
            <a:ext cx="2915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b="1" dirty="0" err="1" smtClean="0">
                <a:solidFill>
                  <a:srgbClr val="FF0000"/>
                </a:solidFill>
              </a:rPr>
              <a:t>mean</a:t>
            </a:r>
            <a:endParaRPr lang="nl-BE" sz="4800" b="1" dirty="0">
              <a:solidFill>
                <a:srgbClr val="FF0000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840760" y="4182179"/>
            <a:ext cx="2915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b="1" dirty="0" smtClean="0">
                <a:solidFill>
                  <a:srgbClr val="FF0000"/>
                </a:solidFill>
              </a:rPr>
              <a:t>song</a:t>
            </a:r>
            <a:endParaRPr lang="nl-BE" sz="4800" b="1" dirty="0">
              <a:solidFill>
                <a:srgbClr val="FF0000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6552728" y="5478323"/>
            <a:ext cx="2915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b="1" dirty="0" smtClean="0">
                <a:solidFill>
                  <a:srgbClr val="FF0000"/>
                </a:solidFill>
              </a:rPr>
              <a:t>down</a:t>
            </a:r>
            <a:endParaRPr lang="nl-BE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025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duurzaamheidssimabuutje_20160306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39"/>
            <a:ext cx="8640960" cy="6549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uurzaamheidssimabuutje_20160306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19" y="1700808"/>
            <a:ext cx="8460941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uurzaamheidssimabuutj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836712"/>
            <a:ext cx="6867525" cy="2857500"/>
          </a:xfrm>
          <a:prstGeom prst="rect">
            <a:avLst/>
          </a:prstGeom>
        </p:spPr>
      </p:pic>
      <p:pic>
        <p:nvPicPr>
          <p:cNvPr id="3" name="Afbeelding 2" descr="nationale zwerfvuilopruimact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941168"/>
            <a:ext cx="2486089" cy="1504379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4644008" y="4437112"/>
            <a:ext cx="39561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Ook in onze school?</a:t>
            </a:r>
            <a:endParaRPr lang="nl-NL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2267744" y="4005064"/>
            <a:ext cx="25202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18-03-2016</a:t>
            </a:r>
            <a:endParaRPr lang="nl-NL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 rot="2073167">
            <a:off x="2813827" y="907055"/>
            <a:ext cx="5116722" cy="50405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l-N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 ZINGEN het jaar rond… We ZINGEN het jaar rond …</a:t>
            </a:r>
            <a:endParaRPr lang="nl-N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982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roeder Jaco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0102" y="1268761"/>
            <a:ext cx="3914617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1520" y="2564904"/>
            <a:ext cx="792088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/>
              <a:t>Frère Jaques, Frère Jaques</a:t>
            </a:r>
            <a:br>
              <a:rPr lang="fr-FR" sz="4800" dirty="0" smtClean="0"/>
            </a:br>
            <a:r>
              <a:rPr lang="fr-FR" sz="4800" dirty="0" smtClean="0"/>
              <a:t>Dormez-vous, dormez-vous?</a:t>
            </a:r>
            <a:br>
              <a:rPr lang="fr-FR" sz="4800" dirty="0" smtClean="0"/>
            </a:br>
            <a:r>
              <a:rPr lang="fr-FR" sz="4800" dirty="0" smtClean="0"/>
              <a:t>Sonnez les matines, sonnez les matines</a:t>
            </a:r>
            <a:br>
              <a:rPr lang="fr-FR" sz="4800" dirty="0" smtClean="0"/>
            </a:br>
            <a:r>
              <a:rPr lang="fr-FR" sz="4800" dirty="0" smtClean="0"/>
              <a:t>Ding </a:t>
            </a:r>
            <a:r>
              <a:rPr lang="fr-FR" sz="4800" dirty="0" err="1" smtClean="0"/>
              <a:t>ding</a:t>
            </a:r>
            <a:r>
              <a:rPr lang="fr-FR" sz="4800" dirty="0" smtClean="0"/>
              <a:t> dong, ding </a:t>
            </a:r>
            <a:r>
              <a:rPr lang="fr-FR" sz="4800" dirty="0" err="1" smtClean="0"/>
              <a:t>ding</a:t>
            </a:r>
            <a:r>
              <a:rPr lang="fr-FR" sz="4800" dirty="0" smtClean="0"/>
              <a:t> dong </a:t>
            </a:r>
          </a:p>
          <a:p>
            <a:endParaRPr lang="nl-BE" dirty="0"/>
          </a:p>
        </p:txBody>
      </p:sp>
      <p:pic>
        <p:nvPicPr>
          <p:cNvPr id="3" name="Afbeelding 2" descr="broeder Jaco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620688"/>
            <a:ext cx="1752600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11560" y="188640"/>
            <a:ext cx="77768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/>
              <a:t/>
            </a:r>
            <a:br>
              <a:rPr lang="de-DE" sz="4000" dirty="0" smtClean="0"/>
            </a:br>
            <a:r>
              <a:rPr lang="de-DE" sz="4000" dirty="0" smtClean="0"/>
              <a:t>Bruder Jakob, Bruder Jakob! </a:t>
            </a:r>
            <a:br>
              <a:rPr lang="de-DE" sz="4000" dirty="0" smtClean="0"/>
            </a:br>
            <a:r>
              <a:rPr lang="de-DE" sz="4000" dirty="0" smtClean="0"/>
              <a:t>Schläfst du noch? Schläfst du noch? </a:t>
            </a:r>
            <a:br>
              <a:rPr lang="de-DE" sz="4000" dirty="0" smtClean="0"/>
            </a:br>
            <a:r>
              <a:rPr lang="de-DE" sz="4000" dirty="0" smtClean="0"/>
              <a:t>Hörst du nicht die Glocken, hörst du nicht die Glocken? </a:t>
            </a:r>
            <a:br>
              <a:rPr lang="de-DE" sz="4000" dirty="0" smtClean="0"/>
            </a:br>
            <a:r>
              <a:rPr lang="de-DE" sz="4000" dirty="0" smtClean="0"/>
              <a:t>Bim, bam, bum, bim, bam, bum. </a:t>
            </a:r>
          </a:p>
          <a:p>
            <a:endParaRPr lang="nl-BE" sz="4000" dirty="0"/>
          </a:p>
        </p:txBody>
      </p:sp>
      <p:pic>
        <p:nvPicPr>
          <p:cNvPr id="3" name="Afbeelding 2" descr="broeder Jaco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653136"/>
            <a:ext cx="1752600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hthoek 1"/>
          <p:cNvSpPr>
            <a:spLocks noChangeArrowheads="1"/>
          </p:cNvSpPr>
          <p:nvPr/>
        </p:nvSpPr>
        <p:spPr bwMode="auto">
          <a:xfrm>
            <a:off x="323850" y="1196975"/>
            <a:ext cx="82804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BE" sz="3200"/>
              <a:t>Heer, U bent mijn leven, de grond waarop ik sta. </a:t>
            </a:r>
            <a:br>
              <a:rPr lang="nl-BE" sz="3200"/>
            </a:br>
            <a:r>
              <a:rPr lang="nl-BE" sz="3200"/>
              <a:t>Heer, U bent mijn weg, de waarheid die mij leidt. </a:t>
            </a:r>
            <a:br>
              <a:rPr lang="nl-BE" sz="3200"/>
            </a:br>
            <a:r>
              <a:rPr lang="nl-BE" sz="3200"/>
              <a:t>Uw woord is het pad, de weg waarop ik ga, </a:t>
            </a:r>
            <a:br>
              <a:rPr lang="nl-BE" sz="3200"/>
            </a:br>
            <a:r>
              <a:rPr lang="nl-BE" sz="3200"/>
              <a:t>zolang U mij adem geeft, zolang als ik besta. </a:t>
            </a:r>
            <a:br>
              <a:rPr lang="nl-BE" sz="3200"/>
            </a:br>
            <a:r>
              <a:rPr lang="nl-BE" sz="3200"/>
              <a:t>Ik zal niet meer vrezen, want U bent bij mij. </a:t>
            </a:r>
            <a:br>
              <a:rPr lang="nl-BE" sz="3200"/>
            </a:br>
            <a:r>
              <a:rPr lang="nl-BE" sz="3200"/>
              <a:t>Heer, ik bid U, blijf mij nabij.</a:t>
            </a:r>
          </a:p>
        </p:txBody>
      </p:sp>
    </p:spTree>
    <p:extLst>
      <p:ext uri="{BB962C8B-B14F-4D97-AF65-F5344CB8AC3E}">
        <p14:creationId xmlns:p14="http://schemas.microsoft.com/office/powerpoint/2010/main" xmlns="" val="387157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95536" y="404664"/>
            <a:ext cx="85324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Are you sleeping, are you sleeping?</a:t>
            </a:r>
            <a:br>
              <a:rPr lang="en-US" sz="4800" dirty="0" smtClean="0"/>
            </a:br>
            <a:r>
              <a:rPr lang="en-US" sz="4800" dirty="0" smtClean="0"/>
              <a:t>Brother John, Brother John</a:t>
            </a:r>
            <a:br>
              <a:rPr lang="en-US" sz="4800" dirty="0" smtClean="0"/>
            </a:br>
            <a:r>
              <a:rPr lang="en-US" sz="4800" dirty="0" smtClean="0"/>
              <a:t>Morning bells are ringing, morning bells are ringing</a:t>
            </a:r>
            <a:br>
              <a:rPr lang="en-US" sz="4800" dirty="0" smtClean="0"/>
            </a:br>
            <a:r>
              <a:rPr lang="en-US" sz="4800" dirty="0" smtClean="0"/>
              <a:t>Ding </a:t>
            </a:r>
            <a:r>
              <a:rPr lang="en-US" sz="4800" dirty="0" err="1" smtClean="0"/>
              <a:t>ding</a:t>
            </a:r>
            <a:r>
              <a:rPr lang="en-US" sz="4800" dirty="0" smtClean="0"/>
              <a:t> dong, ding </a:t>
            </a:r>
            <a:r>
              <a:rPr lang="en-US" sz="4800" dirty="0" err="1" smtClean="0"/>
              <a:t>ding</a:t>
            </a:r>
            <a:r>
              <a:rPr lang="en-US" sz="4800" dirty="0" smtClean="0"/>
              <a:t> dong </a:t>
            </a:r>
          </a:p>
          <a:p>
            <a:endParaRPr lang="nl-BE" sz="4800" dirty="0"/>
          </a:p>
        </p:txBody>
      </p:sp>
      <p:pic>
        <p:nvPicPr>
          <p:cNvPr id="3" name="Afbeelding 2" descr="broeder Jaco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4797152"/>
            <a:ext cx="1752600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620688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 smtClean="0"/>
              <a:t>Frà Martino, campanaro</a:t>
            </a:r>
            <a:br>
              <a:rPr lang="it-IT" sz="5400" dirty="0" smtClean="0"/>
            </a:br>
            <a:r>
              <a:rPr lang="it-IT" sz="5400" dirty="0" smtClean="0"/>
              <a:t>dormi tu, dormi tu?</a:t>
            </a:r>
            <a:br>
              <a:rPr lang="it-IT" sz="5400" dirty="0" smtClean="0"/>
            </a:br>
            <a:r>
              <a:rPr lang="it-IT" sz="5400" dirty="0" smtClean="0"/>
              <a:t>Suona la campane, suona la campane</a:t>
            </a:r>
            <a:br>
              <a:rPr lang="it-IT" sz="5400" dirty="0" smtClean="0"/>
            </a:br>
            <a:r>
              <a:rPr lang="it-IT" sz="5400" dirty="0" smtClean="0"/>
              <a:t>Din don dan, din don dan </a:t>
            </a:r>
          </a:p>
          <a:p>
            <a:endParaRPr lang="nl-BE" dirty="0"/>
          </a:p>
        </p:txBody>
      </p:sp>
      <p:pic>
        <p:nvPicPr>
          <p:cNvPr id="3" name="Afbeelding 2" descr="broeder Jaco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5013176"/>
            <a:ext cx="1680592" cy="1607523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23528" y="1340768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smtClean="0"/>
              <a:t>Martinillo, Martinillo</a:t>
            </a:r>
            <a:br>
              <a:rPr lang="es-ES" sz="5400" dirty="0" smtClean="0"/>
            </a:br>
            <a:r>
              <a:rPr lang="es-ES" sz="5400" dirty="0" smtClean="0"/>
              <a:t>¿Donde esta, donde esta?</a:t>
            </a:r>
            <a:br>
              <a:rPr lang="es-ES" sz="5400" dirty="0" smtClean="0"/>
            </a:br>
            <a:r>
              <a:rPr lang="es-ES" sz="5400" dirty="0" smtClean="0"/>
              <a:t>Toca la campana, toca la campana</a:t>
            </a:r>
            <a:br>
              <a:rPr lang="es-ES" sz="5400" dirty="0" smtClean="0"/>
            </a:br>
            <a:r>
              <a:rPr lang="es-ES" sz="5400" dirty="0" smtClean="0"/>
              <a:t>Din don dan, din don dan </a:t>
            </a:r>
          </a:p>
          <a:p>
            <a:endParaRPr lang="nl-BE" dirty="0"/>
          </a:p>
        </p:txBody>
      </p:sp>
      <p:pic>
        <p:nvPicPr>
          <p:cNvPr id="3" name="Afbeelding 2" descr="broeder Jaco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3384" y="476672"/>
            <a:ext cx="1430341" cy="136815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83568" y="764704"/>
            <a:ext cx="81369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/>
              <a:t>Por que dormes, irmãozinho?</a:t>
            </a:r>
            <a:br>
              <a:rPr lang="pt-BR" sz="5400" dirty="0" smtClean="0"/>
            </a:br>
            <a:r>
              <a:rPr lang="pt-BR" sz="5400" dirty="0" smtClean="0"/>
              <a:t>Vem brincar, vem brincar!</a:t>
            </a:r>
            <a:br>
              <a:rPr lang="pt-BR" sz="5400" dirty="0" smtClean="0"/>
            </a:br>
            <a:r>
              <a:rPr lang="pt-BR" sz="5400" dirty="0" smtClean="0"/>
              <a:t>Ouve o sininho, longe crepitando</a:t>
            </a:r>
            <a:br>
              <a:rPr lang="pt-BR" sz="5400" dirty="0" smtClean="0"/>
            </a:br>
            <a:r>
              <a:rPr lang="pt-BR" sz="5400" dirty="0" smtClean="0"/>
              <a:t>Din din don, din din don </a:t>
            </a:r>
          </a:p>
          <a:p>
            <a:endParaRPr lang="nl" dirty="0" smtClean="0"/>
          </a:p>
          <a:p>
            <a:endParaRPr lang="nl-BE" dirty="0"/>
          </a:p>
        </p:txBody>
      </p:sp>
      <p:pic>
        <p:nvPicPr>
          <p:cNvPr id="3" name="Afbeelding 2" descr="broeder Jaco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620688"/>
            <a:ext cx="1752600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332656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smtClean="0"/>
              <a:t>Liedje: Mon </a:t>
            </a:r>
            <a:r>
              <a:rPr lang="nl-BE" sz="4000" dirty="0" err="1" smtClean="0"/>
              <a:t>coq</a:t>
            </a:r>
            <a:r>
              <a:rPr lang="nl-BE" sz="4000" dirty="0" smtClean="0"/>
              <a:t> </a:t>
            </a:r>
            <a:r>
              <a:rPr lang="nl-BE" sz="4000" dirty="0" err="1" smtClean="0"/>
              <a:t>est</a:t>
            </a:r>
            <a:r>
              <a:rPr lang="nl-BE" sz="4000" dirty="0" smtClean="0"/>
              <a:t> mort</a:t>
            </a:r>
          </a:p>
          <a:p>
            <a:endParaRPr lang="nl-BE" sz="4000" dirty="0"/>
          </a:p>
          <a:p>
            <a:endParaRPr lang="nl-BE" sz="4000" dirty="0"/>
          </a:p>
          <a:p>
            <a:r>
              <a:rPr lang="nl-BE" sz="4000" dirty="0" smtClean="0"/>
              <a:t>Liedje: Een ezel balkte noten na</a:t>
            </a:r>
            <a:endParaRPr lang="nl-BE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212976"/>
            <a:ext cx="4885052" cy="323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88640"/>
            <a:ext cx="2189981" cy="210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919960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kstvak 1"/>
          <p:cNvSpPr txBox="1">
            <a:spLocks noChangeArrowheads="1"/>
          </p:cNvSpPr>
          <p:nvPr/>
        </p:nvSpPr>
        <p:spPr bwMode="auto">
          <a:xfrm>
            <a:off x="323850" y="260350"/>
            <a:ext cx="8351838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BE" sz="3200"/>
              <a:t>Vakantie</a:t>
            </a:r>
          </a:p>
          <a:p>
            <a:pPr eaLnBrk="1" hangingPunct="1"/>
            <a:endParaRPr lang="nl-BE" sz="3200"/>
          </a:p>
          <a:p>
            <a:pPr eaLnBrk="1" hangingPunct="1"/>
            <a:r>
              <a:rPr lang="nl-BE" sz="3200"/>
              <a:t>Vakantie is een straat waar je vlinders groet,</a:t>
            </a:r>
          </a:p>
          <a:p>
            <a:pPr eaLnBrk="1" hangingPunct="1"/>
            <a:r>
              <a:rPr lang="nl-BE" sz="3200"/>
              <a:t>een middagdutje doet omdat het kan.</a:t>
            </a:r>
          </a:p>
          <a:p>
            <a:pPr eaLnBrk="1" hangingPunct="1"/>
            <a:endParaRPr lang="nl-BE" sz="3200"/>
          </a:p>
          <a:p>
            <a:pPr eaLnBrk="1" hangingPunct="1"/>
            <a:r>
              <a:rPr lang="nl-BE" sz="3200"/>
              <a:t>Vakantie is een dreef waarin je trager fietst,</a:t>
            </a:r>
          </a:p>
          <a:p>
            <a:pPr eaLnBrk="1" hangingPunct="1"/>
            <a:r>
              <a:rPr lang="nl-BE" sz="3200"/>
              <a:t>Gezellig even nietst omdat het kan.</a:t>
            </a:r>
          </a:p>
          <a:p>
            <a:pPr eaLnBrk="1" hangingPunct="1"/>
            <a:endParaRPr lang="nl-BE" sz="3200"/>
          </a:p>
          <a:p>
            <a:pPr eaLnBrk="1" hangingPunct="1"/>
            <a:r>
              <a:rPr lang="nl-BE" sz="3200"/>
              <a:t>Vakantie is een plek waar vogels vrolijk zijn.</a:t>
            </a:r>
          </a:p>
          <a:p>
            <a:pPr eaLnBrk="1" hangingPunct="1"/>
            <a:r>
              <a:rPr lang="nl-BE" sz="3200"/>
              <a:t>Ze zingen een refrein en dat gaat zo:</a:t>
            </a:r>
          </a:p>
          <a:p>
            <a:pPr eaLnBrk="1" hangingPunct="1"/>
            <a:endParaRPr lang="nl-BE" sz="3200"/>
          </a:p>
          <a:p>
            <a:pPr eaLnBrk="1" hangingPunct="1"/>
            <a:r>
              <a:rPr lang="nl-BE" sz="3200"/>
              <a:t>La la la …</a:t>
            </a:r>
          </a:p>
        </p:txBody>
      </p:sp>
    </p:spTree>
    <p:extLst>
      <p:ext uri="{BB962C8B-B14F-4D97-AF65-F5344CB8AC3E}">
        <p14:creationId xmlns:p14="http://schemas.microsoft.com/office/powerpoint/2010/main" xmlns="" val="389569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40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/>
          <p:cNvSpPr txBox="1"/>
          <p:nvPr/>
        </p:nvSpPr>
        <p:spPr>
          <a:xfrm>
            <a:off x="179512" y="188640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 smtClean="0">
                <a:solidFill>
                  <a:schemeClr val="bg1"/>
                </a:solidFill>
                <a:latin typeface="Albertus MT Lt" pitchFamily="18" charset="0"/>
                <a:sym typeface="Wingdings" pitchFamily="2" charset="2"/>
              </a:rPr>
              <a:t>Om elkaar geven, rekening houden met elkaar en delen met elkaar </a:t>
            </a:r>
            <a:r>
              <a:rPr lang="nl-BE" sz="3600" dirty="0" smtClean="0">
                <a:solidFill>
                  <a:schemeClr val="bg1"/>
                </a:solidFill>
                <a:latin typeface="Bauhaus 93" pitchFamily="82" charset="0"/>
                <a:sym typeface="Wingdings" pitchFamily="2" charset="2"/>
              </a:rPr>
              <a:t>… </a:t>
            </a:r>
            <a:endParaRPr lang="nl-BE" sz="3600" dirty="0" smtClean="0"/>
          </a:p>
          <a:p>
            <a:endParaRPr lang="nl-BE" sz="3600" dirty="0">
              <a:solidFill>
                <a:schemeClr val="bg1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683568" y="1412776"/>
            <a:ext cx="83529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7200" dirty="0" smtClean="0">
                <a:solidFill>
                  <a:schemeClr val="bg1"/>
                </a:solidFill>
                <a:latin typeface="Bauhaus 93" pitchFamily="82" charset="0"/>
              </a:rPr>
              <a:t>Laat de lente beginnen , ook in ons hart </a:t>
            </a:r>
            <a:r>
              <a:rPr lang="nl-BE" sz="7200" dirty="0" smtClean="0">
                <a:solidFill>
                  <a:schemeClr val="bg1"/>
                </a:solidFill>
                <a:latin typeface="Bauhaus 93" pitchFamily="82" charset="0"/>
                <a:sym typeface="Wingdings" pitchFamily="2" charset="2"/>
              </a:rPr>
              <a:t> </a:t>
            </a:r>
            <a:endParaRPr lang="nl-BE" sz="7200" dirty="0">
              <a:solidFill>
                <a:schemeClr val="bg1"/>
              </a:solidFill>
              <a:latin typeface="Bauhaus 93" pitchFamily="82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7164288" y="1052736"/>
            <a:ext cx="10534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8000" dirty="0" smtClean="0">
                <a:solidFill>
                  <a:schemeClr val="bg1"/>
                </a:solidFill>
                <a:latin typeface="Bauhaus 93" pitchFamily="82" charset="0"/>
                <a:sym typeface="Wingdings" pitchFamily="2" charset="2"/>
              </a:rPr>
              <a:t></a:t>
            </a:r>
            <a:endParaRPr lang="nl-BE" sz="8000" dirty="0"/>
          </a:p>
        </p:txBody>
      </p:sp>
      <p:sp>
        <p:nvSpPr>
          <p:cNvPr id="7" name="Rechthoek 6"/>
          <p:cNvSpPr/>
          <p:nvPr/>
        </p:nvSpPr>
        <p:spPr>
          <a:xfrm>
            <a:off x="6516216" y="2996952"/>
            <a:ext cx="10534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8000" dirty="0" smtClean="0">
                <a:solidFill>
                  <a:schemeClr val="bg1"/>
                </a:solidFill>
                <a:latin typeface="Bauhaus 93" pitchFamily="82" charset="0"/>
                <a:sym typeface="Wingdings" pitchFamily="2" charset="2"/>
              </a:rPr>
              <a:t></a:t>
            </a:r>
            <a:endParaRPr lang="nl-BE" sz="8000" dirty="0"/>
          </a:p>
        </p:txBody>
      </p:sp>
      <p:sp>
        <p:nvSpPr>
          <p:cNvPr id="8" name="Rechthoek 7"/>
          <p:cNvSpPr/>
          <p:nvPr/>
        </p:nvSpPr>
        <p:spPr>
          <a:xfrm>
            <a:off x="7695053" y="3473713"/>
            <a:ext cx="10534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8000" dirty="0" smtClean="0">
                <a:solidFill>
                  <a:schemeClr val="bg1"/>
                </a:solidFill>
                <a:latin typeface="Bauhaus 93" pitchFamily="82" charset="0"/>
                <a:sym typeface="Wingdings" pitchFamily="2" charset="2"/>
              </a:rPr>
              <a:t></a:t>
            </a:r>
            <a:endParaRPr lang="nl-BE" sz="8000" dirty="0"/>
          </a:p>
        </p:txBody>
      </p:sp>
      <p:sp>
        <p:nvSpPr>
          <p:cNvPr id="9" name="Rechthoek 8"/>
          <p:cNvSpPr/>
          <p:nvPr/>
        </p:nvSpPr>
        <p:spPr>
          <a:xfrm>
            <a:off x="6228184" y="1385481"/>
            <a:ext cx="1053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Bauhaus 93" pitchFamily="82" charset="0"/>
                <a:sym typeface="Wingdings" pitchFamily="2" charset="2"/>
              </a:rPr>
              <a:t></a:t>
            </a:r>
            <a:endParaRPr lang="nl-BE" dirty="0" smtClean="0"/>
          </a:p>
          <a:p>
            <a:endParaRPr lang="nl-BE" dirty="0"/>
          </a:p>
        </p:txBody>
      </p:sp>
      <p:sp>
        <p:nvSpPr>
          <p:cNvPr id="10" name="Rechthoek 9"/>
          <p:cNvSpPr/>
          <p:nvPr/>
        </p:nvSpPr>
        <p:spPr>
          <a:xfrm>
            <a:off x="4382685" y="3244334"/>
            <a:ext cx="37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Bauhaus 93" pitchFamily="82" charset="0"/>
                <a:sym typeface="Wingdings" pitchFamily="2" charset="2"/>
              </a:rPr>
              <a:t></a:t>
            </a:r>
            <a:endParaRPr lang="nl-BE" dirty="0"/>
          </a:p>
        </p:txBody>
      </p:sp>
      <p:sp>
        <p:nvSpPr>
          <p:cNvPr id="11" name="Rechthoek 10"/>
          <p:cNvSpPr/>
          <p:nvPr/>
        </p:nvSpPr>
        <p:spPr>
          <a:xfrm>
            <a:off x="5724128" y="2492896"/>
            <a:ext cx="37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Bauhaus 93" pitchFamily="82" charset="0"/>
                <a:sym typeface="Wingdings" pitchFamily="2" charset="2"/>
              </a:rPr>
              <a:t></a:t>
            </a:r>
            <a:endParaRPr lang="nl-BE" dirty="0"/>
          </a:p>
        </p:txBody>
      </p:sp>
      <p:sp>
        <p:nvSpPr>
          <p:cNvPr id="12" name="Rechthoek 11"/>
          <p:cNvSpPr/>
          <p:nvPr/>
        </p:nvSpPr>
        <p:spPr>
          <a:xfrm>
            <a:off x="7884368" y="2348880"/>
            <a:ext cx="37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Bauhaus 93" pitchFamily="82" charset="0"/>
                <a:sym typeface="Wingdings" pitchFamily="2" charset="2"/>
              </a:rPr>
              <a:t></a:t>
            </a:r>
            <a:endParaRPr lang="nl-BE" dirty="0"/>
          </a:p>
        </p:txBody>
      </p:sp>
      <p:sp>
        <p:nvSpPr>
          <p:cNvPr id="13" name="Rechthoek 12"/>
          <p:cNvSpPr/>
          <p:nvPr/>
        </p:nvSpPr>
        <p:spPr>
          <a:xfrm>
            <a:off x="4283968" y="1124744"/>
            <a:ext cx="37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Bauhaus 93" pitchFamily="82" charset="0"/>
                <a:sym typeface="Wingdings" pitchFamily="2" charset="2"/>
              </a:rPr>
              <a:t></a:t>
            </a:r>
            <a:endParaRPr lang="nl-BE" dirty="0"/>
          </a:p>
        </p:txBody>
      </p:sp>
      <p:sp>
        <p:nvSpPr>
          <p:cNvPr id="14" name="Rechthoek 13"/>
          <p:cNvSpPr/>
          <p:nvPr/>
        </p:nvSpPr>
        <p:spPr>
          <a:xfrm>
            <a:off x="1115616" y="2492896"/>
            <a:ext cx="37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Bauhaus 93" pitchFamily="82" charset="0"/>
                <a:sym typeface="Wingdings" pitchFamily="2" charset="2"/>
              </a:rPr>
              <a:t></a:t>
            </a:r>
            <a:endParaRPr lang="nl-BE" dirty="0"/>
          </a:p>
        </p:txBody>
      </p:sp>
      <p:sp>
        <p:nvSpPr>
          <p:cNvPr id="15" name="Rechthoek 14"/>
          <p:cNvSpPr/>
          <p:nvPr/>
        </p:nvSpPr>
        <p:spPr>
          <a:xfrm>
            <a:off x="6804248" y="908720"/>
            <a:ext cx="37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Bauhaus 93" pitchFamily="82" charset="0"/>
                <a:sym typeface="Wingdings" pitchFamily="2" charset="2"/>
              </a:rPr>
              <a:t></a:t>
            </a:r>
            <a:endParaRPr lang="nl-BE" dirty="0"/>
          </a:p>
        </p:txBody>
      </p:sp>
      <p:sp>
        <p:nvSpPr>
          <p:cNvPr id="16" name="Rechthoek 15"/>
          <p:cNvSpPr/>
          <p:nvPr/>
        </p:nvSpPr>
        <p:spPr>
          <a:xfrm>
            <a:off x="3491880" y="3645024"/>
            <a:ext cx="37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Bauhaus 93" pitchFamily="82" charset="0"/>
                <a:sym typeface="Wingdings" pitchFamily="2" charset="2"/>
              </a:rPr>
              <a:t></a:t>
            </a:r>
            <a:endParaRPr lang="nl-BE" dirty="0"/>
          </a:p>
        </p:txBody>
      </p:sp>
      <p:sp>
        <p:nvSpPr>
          <p:cNvPr id="17" name="Rechthoek 16"/>
          <p:cNvSpPr/>
          <p:nvPr/>
        </p:nvSpPr>
        <p:spPr>
          <a:xfrm flipV="1">
            <a:off x="4382684" y="3613666"/>
            <a:ext cx="17014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Bauhaus 93" pitchFamily="82" charset="0"/>
                <a:sym typeface="Wingdings" pitchFamily="2" charset="2"/>
              </a:rPr>
              <a:t></a:t>
            </a:r>
            <a:endParaRPr lang="nl-BE" dirty="0"/>
          </a:p>
        </p:txBody>
      </p:sp>
      <p:sp>
        <p:nvSpPr>
          <p:cNvPr id="18" name="Rechthoek 17"/>
          <p:cNvSpPr/>
          <p:nvPr/>
        </p:nvSpPr>
        <p:spPr>
          <a:xfrm>
            <a:off x="6516216" y="4149080"/>
            <a:ext cx="37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Bauhaus 93" pitchFamily="82" charset="0"/>
                <a:sym typeface="Wingdings" pitchFamily="2" charset="2"/>
              </a:rPr>
              <a:t></a:t>
            </a:r>
            <a:endParaRPr lang="nl-BE" dirty="0"/>
          </a:p>
        </p:txBody>
      </p:sp>
      <p:sp>
        <p:nvSpPr>
          <p:cNvPr id="19" name="Rechthoek 18"/>
          <p:cNvSpPr/>
          <p:nvPr/>
        </p:nvSpPr>
        <p:spPr>
          <a:xfrm>
            <a:off x="6228184" y="4221088"/>
            <a:ext cx="37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Bauhaus 93" pitchFamily="82" charset="0"/>
                <a:sym typeface="Wingdings" pitchFamily="2" charset="2"/>
              </a:rPr>
              <a:t></a:t>
            </a:r>
            <a:endParaRPr lang="nl-BE" dirty="0"/>
          </a:p>
        </p:txBody>
      </p:sp>
      <p:sp>
        <p:nvSpPr>
          <p:cNvPr id="20" name="Rechthoek 19"/>
          <p:cNvSpPr/>
          <p:nvPr/>
        </p:nvSpPr>
        <p:spPr>
          <a:xfrm>
            <a:off x="5940152" y="4365104"/>
            <a:ext cx="37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Bauhaus 93" pitchFamily="82" charset="0"/>
                <a:sym typeface="Wingdings" pitchFamily="2" charset="2"/>
              </a:rPr>
              <a:t></a:t>
            </a:r>
            <a:endParaRPr lang="nl-BE" dirty="0"/>
          </a:p>
        </p:txBody>
      </p:sp>
      <p:sp>
        <p:nvSpPr>
          <p:cNvPr id="21" name="Rechthoek 20"/>
          <p:cNvSpPr/>
          <p:nvPr/>
        </p:nvSpPr>
        <p:spPr>
          <a:xfrm>
            <a:off x="5652120" y="4365104"/>
            <a:ext cx="37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Bauhaus 93" pitchFamily="82" charset="0"/>
                <a:sym typeface="Wingdings" pitchFamily="2" charset="2"/>
              </a:rPr>
              <a:t></a:t>
            </a:r>
            <a:endParaRPr lang="nl-BE" dirty="0"/>
          </a:p>
        </p:txBody>
      </p:sp>
      <p:sp>
        <p:nvSpPr>
          <p:cNvPr id="22" name="Tekstvak 21"/>
          <p:cNvSpPr txBox="1"/>
          <p:nvPr/>
        </p:nvSpPr>
        <p:spPr>
          <a:xfrm>
            <a:off x="4499992" y="6334780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bg1"/>
                </a:solidFill>
              </a:rPr>
              <a:t>vasten 2016</a:t>
            </a:r>
            <a:endParaRPr lang="nl-BE" sz="28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589240"/>
            <a:ext cx="33909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kstvak 1"/>
          <p:cNvSpPr txBox="1">
            <a:spLocks noChangeArrowheads="1"/>
          </p:cNvSpPr>
          <p:nvPr/>
        </p:nvSpPr>
        <p:spPr bwMode="auto">
          <a:xfrm>
            <a:off x="250825" y="115888"/>
            <a:ext cx="856932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BE"/>
              <a:t/>
            </a:r>
            <a:br>
              <a:rPr lang="nl-BE"/>
            </a:br>
            <a:r>
              <a:rPr lang="nl-BE" sz="2800"/>
              <a:t>Heer, U bent mijn kracht, de Rots waarop ik bouw.</a:t>
            </a:r>
            <a:br>
              <a:rPr lang="nl-BE" sz="2800"/>
            </a:br>
            <a:r>
              <a:rPr lang="nl-BE" sz="2800"/>
              <a:t>Heer, U bent mijn waarheid, de vrede van mijn hart.</a:t>
            </a:r>
            <a:br>
              <a:rPr lang="nl-BE" sz="2800"/>
            </a:br>
            <a:r>
              <a:rPr lang="nl-BE" sz="2800"/>
              <a:t>En niets in dit leven zal ons scheiden, Heer;</a:t>
            </a:r>
            <a:br>
              <a:rPr lang="nl-BE" sz="2800"/>
            </a:br>
            <a:r>
              <a:rPr lang="nl-BE" sz="2800"/>
              <a:t>zo weet ik mij veilig, want uw hand laat mij nooit los.</a:t>
            </a:r>
            <a:br>
              <a:rPr lang="nl-BE" sz="2800"/>
            </a:br>
            <a:r>
              <a:rPr lang="nl-BE" sz="2800"/>
              <a:t>Van wat ik misdaan heb, heeft U mij bevrijd</a:t>
            </a:r>
            <a:br>
              <a:rPr lang="nl-BE" sz="2800"/>
            </a:br>
            <a:r>
              <a:rPr lang="nl-BE" sz="2800"/>
              <a:t>en in uw vergeving leef ik nu.</a:t>
            </a:r>
          </a:p>
          <a:p>
            <a:pPr eaLnBrk="1" hangingPunct="1"/>
            <a:r>
              <a:rPr lang="nl-BE" sz="2800"/>
              <a:t/>
            </a:r>
            <a:br>
              <a:rPr lang="nl-BE" sz="2800"/>
            </a:br>
            <a:r>
              <a:rPr lang="nl-BE" sz="2800"/>
              <a:t>Vader van het leven, ik geloof in U.</a:t>
            </a:r>
            <a:br>
              <a:rPr lang="nl-BE" sz="2800"/>
            </a:br>
            <a:r>
              <a:rPr lang="nl-BE" sz="2800"/>
              <a:t>Jezus, de Verlosser, wij hopen steeds op U.</a:t>
            </a:r>
            <a:br>
              <a:rPr lang="nl-BE" sz="2800"/>
            </a:br>
            <a:r>
              <a:rPr lang="nl-BE" sz="2800"/>
              <a:t>Kom hier in ons midden, Geest van liefd' en kracht,</a:t>
            </a:r>
            <a:br>
              <a:rPr lang="nl-BE" sz="2800"/>
            </a:br>
            <a:r>
              <a:rPr lang="nl-BE" sz="2800"/>
              <a:t>U die via duizend wegen ons hier samen bracht;</a:t>
            </a:r>
            <a:br>
              <a:rPr lang="nl-BE" sz="2800"/>
            </a:br>
            <a:r>
              <a:rPr lang="nl-BE" sz="2800"/>
              <a:t>en op duizend wegen zendt U ons weer uit,</a:t>
            </a:r>
            <a:br>
              <a:rPr lang="nl-BE" sz="2800"/>
            </a:br>
            <a:r>
              <a:rPr lang="nl-BE" sz="2800"/>
              <a:t>om het zaad te zijn van Gods rijk.</a:t>
            </a:r>
          </a:p>
          <a:p>
            <a:pPr eaLnBrk="1" hangingPunct="1"/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348703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oekenwur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60648"/>
            <a:ext cx="2232248" cy="142808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149080"/>
            <a:ext cx="2535188" cy="250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vak 3"/>
          <p:cNvSpPr txBox="1"/>
          <p:nvPr/>
        </p:nvSpPr>
        <p:spPr>
          <a:xfrm>
            <a:off x="323528" y="1628800"/>
            <a:ext cx="64807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 smtClean="0"/>
              <a:t>Ik ben een worm uit boekenland,</a:t>
            </a:r>
          </a:p>
          <a:p>
            <a:r>
              <a:rPr lang="nl-BE" sz="3600" dirty="0" smtClean="0"/>
              <a:t>Daar is steeds wat aan de hand.</a:t>
            </a:r>
          </a:p>
          <a:p>
            <a:endParaRPr lang="nl-BE" sz="3600" dirty="0"/>
          </a:p>
          <a:p>
            <a:r>
              <a:rPr lang="nl-BE" sz="3600" dirty="0" smtClean="0"/>
              <a:t>Want lezen is een wonder,</a:t>
            </a:r>
          </a:p>
          <a:p>
            <a:r>
              <a:rPr lang="nl-BE" sz="3600" dirty="0" smtClean="0"/>
              <a:t>ik kan echt niet leven zonder.</a:t>
            </a:r>
          </a:p>
          <a:p>
            <a:r>
              <a:rPr lang="nl-BE" sz="3600" dirty="0" smtClean="0"/>
              <a:t>Ieder die het wil proberen,</a:t>
            </a:r>
          </a:p>
          <a:p>
            <a:r>
              <a:rPr lang="nl-BE" sz="3600" dirty="0" smtClean="0"/>
              <a:t>doet het dan nog duizend keren!</a:t>
            </a:r>
            <a:endParaRPr lang="nl-BE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39552" y="476672"/>
            <a:ext cx="77768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5400" dirty="0" smtClean="0"/>
              <a:t>“</a:t>
            </a:r>
            <a:r>
              <a:rPr lang="nl-BE" sz="5400" dirty="0" err="1" smtClean="0"/>
              <a:t>mmmmmmmmmmmmmmmmmm</a:t>
            </a:r>
            <a:r>
              <a:rPr lang="nl-BE" sz="5400" dirty="0" smtClean="0"/>
              <a:t>”</a:t>
            </a:r>
          </a:p>
          <a:p>
            <a:endParaRPr lang="nl-BE" sz="5400" dirty="0"/>
          </a:p>
          <a:p>
            <a:r>
              <a:rPr lang="nl-BE" sz="5400" dirty="0" smtClean="0"/>
              <a:t>“</a:t>
            </a:r>
            <a:r>
              <a:rPr lang="nl-BE" sz="5400" dirty="0" err="1" smtClean="0"/>
              <a:t>oooooooooooooooooo</a:t>
            </a:r>
            <a:r>
              <a:rPr lang="nl-BE" sz="5400" dirty="0" smtClean="0"/>
              <a:t>!”</a:t>
            </a:r>
          </a:p>
          <a:p>
            <a:endParaRPr lang="nl-BE" sz="5400" dirty="0"/>
          </a:p>
          <a:p>
            <a:r>
              <a:rPr lang="nl-BE" sz="5400" dirty="0" smtClean="0"/>
              <a:t>“</a:t>
            </a:r>
            <a:r>
              <a:rPr lang="nl-BE" sz="5400" dirty="0" err="1" smtClean="0"/>
              <a:t>héééééééééééééééééé</a:t>
            </a:r>
            <a:r>
              <a:rPr lang="nl-BE" sz="5400" dirty="0" smtClean="0"/>
              <a:t>!”</a:t>
            </a:r>
            <a:endParaRPr lang="nl-BE" sz="5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oekenwur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60648"/>
            <a:ext cx="2232248" cy="142808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149080"/>
            <a:ext cx="2535188" cy="250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vak 3"/>
          <p:cNvSpPr txBox="1"/>
          <p:nvPr/>
        </p:nvSpPr>
        <p:spPr>
          <a:xfrm>
            <a:off x="323528" y="1628800"/>
            <a:ext cx="64807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 smtClean="0"/>
              <a:t>Ik ben een worm uit boekenland,</a:t>
            </a:r>
          </a:p>
          <a:p>
            <a:r>
              <a:rPr lang="nl-BE" sz="3600" dirty="0" smtClean="0"/>
              <a:t>Daar is steeds wat aan de hand.</a:t>
            </a:r>
          </a:p>
          <a:p>
            <a:endParaRPr lang="nl-BE" sz="3600" dirty="0"/>
          </a:p>
          <a:p>
            <a:r>
              <a:rPr lang="nl-BE" sz="3600" dirty="0" smtClean="0"/>
              <a:t>Want lezen is een wonder,</a:t>
            </a:r>
          </a:p>
          <a:p>
            <a:r>
              <a:rPr lang="nl-BE" sz="3600" dirty="0" smtClean="0"/>
              <a:t>ik kan echt niet leven zonder.</a:t>
            </a:r>
          </a:p>
          <a:p>
            <a:r>
              <a:rPr lang="nl-BE" sz="3600" dirty="0" smtClean="0"/>
              <a:t>Ieder die het wil proberen,</a:t>
            </a:r>
          </a:p>
          <a:p>
            <a:r>
              <a:rPr lang="nl-BE" sz="3600" dirty="0" smtClean="0"/>
              <a:t>doet het dan nog duizend keren!</a:t>
            </a:r>
            <a:endParaRPr lang="nl-BE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277480"/>
            <a:ext cx="799288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smtClean="0"/>
              <a:t>Daar komt een ridder aangereden</a:t>
            </a:r>
          </a:p>
          <a:p>
            <a:r>
              <a:rPr lang="nl-BE" sz="4000" dirty="0"/>
              <a:t>o</a:t>
            </a:r>
            <a:r>
              <a:rPr lang="nl-BE" sz="4000" dirty="0" smtClean="0"/>
              <a:t>f een nar uit het verleden.</a:t>
            </a:r>
          </a:p>
          <a:p>
            <a:r>
              <a:rPr lang="nl-BE" sz="4000" dirty="0" smtClean="0"/>
              <a:t>Je kan springen door de eeuwen</a:t>
            </a:r>
          </a:p>
          <a:p>
            <a:r>
              <a:rPr lang="nl-BE" sz="4000" dirty="0" smtClean="0"/>
              <a:t>en niet bang zijn van de leeuwen.</a:t>
            </a:r>
          </a:p>
          <a:p>
            <a:endParaRPr lang="nl-BE" sz="4000" dirty="0"/>
          </a:p>
          <a:p>
            <a:r>
              <a:rPr lang="nl-BE" sz="4000" dirty="0" smtClean="0">
                <a:solidFill>
                  <a:srgbClr val="FF0000"/>
                </a:solidFill>
              </a:rPr>
              <a:t>“Geweldig!”</a:t>
            </a:r>
          </a:p>
          <a:p>
            <a:endParaRPr lang="nl-BE" sz="4000" dirty="0"/>
          </a:p>
          <a:p>
            <a:r>
              <a:rPr lang="nl-BE" sz="4000" dirty="0" smtClean="0">
                <a:solidFill>
                  <a:schemeClr val="accent1">
                    <a:lumMod val="75000"/>
                  </a:schemeClr>
                </a:solidFill>
              </a:rPr>
              <a:t>“Pas op!”</a:t>
            </a:r>
          </a:p>
          <a:p>
            <a:endParaRPr lang="nl-BE" sz="4000" dirty="0"/>
          </a:p>
          <a:p>
            <a:r>
              <a:rPr lang="nl-BE" sz="4000" b="1" dirty="0" smtClean="0">
                <a:solidFill>
                  <a:srgbClr val="00B050"/>
                </a:solidFill>
              </a:rPr>
              <a:t>“Ik wist het wel.”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oekenwur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60648"/>
            <a:ext cx="2232248" cy="142808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149080"/>
            <a:ext cx="2535188" cy="250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vak 3"/>
          <p:cNvSpPr txBox="1"/>
          <p:nvPr/>
        </p:nvSpPr>
        <p:spPr>
          <a:xfrm>
            <a:off x="323528" y="1628800"/>
            <a:ext cx="64807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 smtClean="0"/>
              <a:t>Ik ben een worm uit boekenland,</a:t>
            </a:r>
          </a:p>
          <a:p>
            <a:r>
              <a:rPr lang="nl-BE" sz="3600" dirty="0" smtClean="0"/>
              <a:t>Daar is steeds wat aan de hand.</a:t>
            </a:r>
          </a:p>
          <a:p>
            <a:endParaRPr lang="nl-BE" sz="3600" dirty="0"/>
          </a:p>
          <a:p>
            <a:r>
              <a:rPr lang="nl-BE" sz="3600" dirty="0" smtClean="0"/>
              <a:t>Want lezen is een wonder,</a:t>
            </a:r>
          </a:p>
          <a:p>
            <a:r>
              <a:rPr lang="nl-BE" sz="3600" dirty="0" smtClean="0"/>
              <a:t>ik kan echt niet leven zonder.</a:t>
            </a:r>
          </a:p>
          <a:p>
            <a:r>
              <a:rPr lang="nl-BE" sz="3600" dirty="0" smtClean="0"/>
              <a:t>Ieder die het wil proberen,</a:t>
            </a:r>
          </a:p>
          <a:p>
            <a:r>
              <a:rPr lang="nl-BE" sz="3600" dirty="0" smtClean="0"/>
              <a:t>doet het dan nog duizend keren!</a:t>
            </a:r>
            <a:endParaRPr lang="nl-BE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640</Words>
  <Application>Microsoft Office PowerPoint</Application>
  <PresentationFormat>Diavoorstelling (4:3)</PresentationFormat>
  <Paragraphs>156</Paragraphs>
  <Slides>36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37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  <vt:lpstr>Dia 27</vt:lpstr>
      <vt:lpstr>Dia 28</vt:lpstr>
      <vt:lpstr>Dia 29</vt:lpstr>
      <vt:lpstr>Dia 30</vt:lpstr>
      <vt:lpstr>Dia 31</vt:lpstr>
      <vt:lpstr>Dia 32</vt:lpstr>
      <vt:lpstr>Dia 33</vt:lpstr>
      <vt:lpstr>Dia 34</vt:lpstr>
      <vt:lpstr>Dia 35</vt:lpstr>
      <vt:lpstr>Dia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martinus</dc:creator>
  <cp:lastModifiedBy>martinus</cp:lastModifiedBy>
  <cp:revision>1</cp:revision>
  <dcterms:created xsi:type="dcterms:W3CDTF">2016-03-06T11:42:33Z</dcterms:created>
  <dcterms:modified xsi:type="dcterms:W3CDTF">2016-03-07T07:13:20Z</dcterms:modified>
</cp:coreProperties>
</file>