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07" r:id="rId3"/>
    <p:sldId id="308" r:id="rId4"/>
    <p:sldId id="309" r:id="rId5"/>
    <p:sldId id="310" r:id="rId6"/>
    <p:sldId id="320" r:id="rId7"/>
    <p:sldId id="311" r:id="rId8"/>
    <p:sldId id="312" r:id="rId9"/>
    <p:sldId id="287" r:id="rId10"/>
    <p:sldId id="313" r:id="rId11"/>
    <p:sldId id="314" r:id="rId12"/>
    <p:sldId id="315" r:id="rId13"/>
    <p:sldId id="316" r:id="rId14"/>
    <p:sldId id="317" r:id="rId15"/>
    <p:sldId id="318" r:id="rId16"/>
    <p:sldId id="286" r:id="rId17"/>
    <p:sldId id="283" r:id="rId18"/>
    <p:sldId id="284" r:id="rId19"/>
    <p:sldId id="285" r:id="rId20"/>
    <p:sldId id="280" r:id="rId21"/>
    <p:sldId id="281" r:id="rId22"/>
    <p:sldId id="276" r:id="rId23"/>
    <p:sldId id="269" r:id="rId24"/>
    <p:sldId id="256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3" r:id="rId33"/>
    <p:sldId id="304" r:id="rId34"/>
    <p:sldId id="262" r:id="rId35"/>
    <p:sldId id="305" r:id="rId36"/>
    <p:sldId id="306" r:id="rId37"/>
    <p:sldId id="327" r:id="rId38"/>
    <p:sldId id="321" r:id="rId39"/>
    <p:sldId id="322" r:id="rId40"/>
    <p:sldId id="323" r:id="rId41"/>
    <p:sldId id="324" r:id="rId42"/>
    <p:sldId id="325" r:id="rId43"/>
    <p:sldId id="326" r:id="rId44"/>
    <p:sldId id="282" r:id="rId45"/>
    <p:sldId id="278" r:id="rId46"/>
    <p:sldId id="279" r:id="rId47"/>
    <p:sldId id="258" r:id="rId48"/>
    <p:sldId id="264" r:id="rId49"/>
    <p:sldId id="265" r:id="rId50"/>
    <p:sldId id="266" r:id="rId51"/>
    <p:sldId id="267" r:id="rId52"/>
    <p:sldId id="268" r:id="rId53"/>
    <p:sldId id="294" r:id="rId5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76173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40904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54942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71374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11563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36022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863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49678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61523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36108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76408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ED82E-FD06-4206-88F5-52D88D22A639}" type="datetimeFigureOut">
              <a:rPr lang="nl-BE" smtClean="0"/>
              <a:pPr/>
              <a:t>15/02/2016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00FD-329D-4384-8C2C-37DE04CE3E5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51665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" y="-6394"/>
            <a:ext cx="9147852" cy="702940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95536" y="472514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475656" y="3717032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771800" y="292494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123728" y="148478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707904" y="1988840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75656" y="256490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148064" y="2276872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47936" y="980728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699792" y="487754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020272" y="487754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51520" y="3356992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 flipH="1">
            <a:off x="4536000" y="4877544"/>
            <a:ext cx="324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380312" y="2348880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716016" y="3789040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6444208" y="3645024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15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804248" y="1412776"/>
            <a:ext cx="4672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16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644008" y="126876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17</a:t>
            </a:r>
            <a:endParaRPr lang="nl-BE" sz="9600" dirty="0">
              <a:solidFill>
                <a:schemeClr val="bg1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5148064" y="5603756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18</a:t>
            </a:r>
            <a:endParaRPr lang="nl-BE" sz="9600" dirty="0">
              <a:solidFill>
                <a:srgbClr val="FFFF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-36512" y="6311904"/>
            <a:ext cx="12385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>
                <a:solidFill>
                  <a:srgbClr val="FFFF00"/>
                </a:solidFill>
                <a:latin typeface="Harlow Solid Italic" panose="04030604020F02020D02" pitchFamily="82" charset="0"/>
              </a:rPr>
              <a:t> </a:t>
            </a:r>
          </a:p>
          <a:p>
            <a:endParaRPr lang="nl-BE" sz="9600" dirty="0">
              <a:solidFill>
                <a:srgbClr val="FFFF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" y="65766"/>
            <a:ext cx="2343150" cy="66675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69" y="6834"/>
            <a:ext cx="1709100" cy="1776862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2771800" y="232772"/>
            <a:ext cx="59766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nl-BE" sz="66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15    februari 2016</a:t>
            </a:r>
            <a:endParaRPr lang="nl-BE" sz="54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5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37320"/>
            <a:ext cx="816090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515850"/>
            <a:ext cx="7724625" cy="579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41376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91814"/>
            <a:ext cx="8636727" cy="647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99826"/>
            <a:ext cx="8300689" cy="622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87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609600"/>
            <a:ext cx="56864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696"/>
            <a:ext cx="75914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96492"/>
            <a:ext cx="8856984" cy="144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3"/>
            <a:ext cx="8964488" cy="13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5184"/>
            <a:ext cx="27622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539552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vasten                                   bidden		nadenken	bezinnen</a:t>
            </a:r>
            <a:endParaRPr lang="nl-B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9346"/>
            <a:ext cx="7583327" cy="583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5978"/>
            <a:ext cx="8751037" cy="636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10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fantasiebel 20150316_l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0915">
            <a:off x="5386381" y="636995"/>
            <a:ext cx="3259088" cy="202238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3528" y="3020759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200" dirty="0" smtClean="0">
                <a:solidFill>
                  <a:schemeClr val="bg1"/>
                </a:solidFill>
                <a:latin typeface="Bauhaus 93" pitchFamily="82" charset="0"/>
              </a:rPr>
              <a:t>fantasiebelredactie</a:t>
            </a:r>
            <a:endParaRPr lang="nl-BE" sz="7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www.fantasiebelsintmartinusburcht.bloggen.be</a:t>
            </a:r>
            <a:endParaRPr lang="nl-BE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hoek 1"/>
          <p:cNvSpPr>
            <a:spLocks noChangeArrowheads="1"/>
          </p:cNvSpPr>
          <p:nvPr/>
        </p:nvSpPr>
        <p:spPr bwMode="auto">
          <a:xfrm>
            <a:off x="323850" y="1196975"/>
            <a:ext cx="8280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BE" sz="3200"/>
              <a:t>Heer, U bent mijn leven, de grond waarop ik sta. </a:t>
            </a:r>
            <a:br>
              <a:rPr lang="nl-BE" sz="3200"/>
            </a:br>
            <a:r>
              <a:rPr lang="nl-BE" sz="3200"/>
              <a:t>Heer, U bent mijn weg, de waarheid die mij leidt. </a:t>
            </a:r>
            <a:br>
              <a:rPr lang="nl-BE" sz="3200"/>
            </a:br>
            <a:r>
              <a:rPr lang="nl-BE" sz="3200"/>
              <a:t>Uw woord is het pad, de weg waarop ik ga, </a:t>
            </a:r>
            <a:br>
              <a:rPr lang="nl-BE" sz="3200"/>
            </a:br>
            <a:r>
              <a:rPr lang="nl-BE" sz="3200"/>
              <a:t>zolang U mij adem geeft, zolang als ik besta. </a:t>
            </a:r>
            <a:br>
              <a:rPr lang="nl-BE" sz="3200"/>
            </a:br>
            <a:r>
              <a:rPr lang="nl-BE" sz="3200"/>
              <a:t>Ik zal niet meer vrezen, want U bent bij mij. </a:t>
            </a:r>
            <a:br>
              <a:rPr lang="nl-BE" sz="3200"/>
            </a:br>
            <a:r>
              <a:rPr lang="nl-BE" sz="3200"/>
              <a:t>Heer, ik bid U, blijf mij nabij.</a:t>
            </a:r>
          </a:p>
        </p:txBody>
      </p:sp>
    </p:spTree>
    <p:extLst>
      <p:ext uri="{BB962C8B-B14F-4D97-AF65-F5344CB8AC3E}">
        <p14:creationId xmlns="" xmlns:p14="http://schemas.microsoft.com/office/powerpoint/2010/main" val="38715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vak 1"/>
          <p:cNvSpPr txBox="1">
            <a:spLocks noChangeArrowheads="1"/>
          </p:cNvSpPr>
          <p:nvPr/>
        </p:nvSpPr>
        <p:spPr bwMode="auto">
          <a:xfrm>
            <a:off x="250825" y="115888"/>
            <a:ext cx="85693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/>
              <a:t/>
            </a:r>
            <a:br>
              <a:rPr lang="nl-BE"/>
            </a:br>
            <a:r>
              <a:rPr lang="nl-BE" sz="2800"/>
              <a:t>Heer, U bent mijn kracht, de Rots waarop ik bouw.</a:t>
            </a:r>
            <a:br>
              <a:rPr lang="nl-BE" sz="2800"/>
            </a:br>
            <a:r>
              <a:rPr lang="nl-BE" sz="2800"/>
              <a:t>Heer, U bent mijn waarheid, de vrede van mijn hart.</a:t>
            </a:r>
            <a:br>
              <a:rPr lang="nl-BE" sz="2800"/>
            </a:br>
            <a:r>
              <a:rPr lang="nl-BE" sz="2800"/>
              <a:t>En niets in dit leven zal ons scheiden, Heer;</a:t>
            </a:r>
            <a:br>
              <a:rPr lang="nl-BE" sz="2800"/>
            </a:br>
            <a:r>
              <a:rPr lang="nl-BE" sz="2800"/>
              <a:t>zo weet ik mij veilig, want uw hand laat mij nooit los.</a:t>
            </a:r>
            <a:br>
              <a:rPr lang="nl-BE" sz="2800"/>
            </a:br>
            <a:r>
              <a:rPr lang="nl-BE" sz="2800"/>
              <a:t>Van wat ik misdaan heb, heeft U mij bevrijd</a:t>
            </a:r>
            <a:br>
              <a:rPr lang="nl-BE" sz="2800"/>
            </a:br>
            <a:r>
              <a:rPr lang="nl-BE" sz="2800"/>
              <a:t>en in uw vergeving leef ik nu.</a:t>
            </a:r>
          </a:p>
          <a:p>
            <a:pPr eaLnBrk="1" hangingPunct="1"/>
            <a:r>
              <a:rPr lang="nl-BE" sz="2800"/>
              <a:t/>
            </a:r>
            <a:br>
              <a:rPr lang="nl-BE" sz="2800"/>
            </a:br>
            <a:r>
              <a:rPr lang="nl-BE" sz="2800"/>
              <a:t>Vader van het leven, ik geloof in U.</a:t>
            </a:r>
            <a:br>
              <a:rPr lang="nl-BE" sz="2800"/>
            </a:br>
            <a:r>
              <a:rPr lang="nl-BE" sz="2800"/>
              <a:t>Jezus, de Verlosser, wij hopen steeds op U.</a:t>
            </a:r>
            <a:br>
              <a:rPr lang="nl-BE" sz="2800"/>
            </a:br>
            <a:r>
              <a:rPr lang="nl-BE" sz="2800"/>
              <a:t>Kom hier in ons midden, Geest van liefd' en kracht,</a:t>
            </a:r>
            <a:br>
              <a:rPr lang="nl-BE" sz="2800"/>
            </a:br>
            <a:r>
              <a:rPr lang="nl-BE" sz="2800"/>
              <a:t>U die via duizend wegen ons hier samen bracht;</a:t>
            </a:r>
            <a:br>
              <a:rPr lang="nl-BE" sz="2800"/>
            </a:br>
            <a:r>
              <a:rPr lang="nl-BE" sz="2800"/>
              <a:t>en op duizend wegen zendt U ons weer uit,</a:t>
            </a:r>
            <a:br>
              <a:rPr lang="nl-BE" sz="2800"/>
            </a:br>
            <a:r>
              <a:rPr lang="nl-BE" sz="2800"/>
              <a:t>om het zaad te zijn van Gods rijk.</a:t>
            </a:r>
          </a:p>
          <a:p>
            <a:pPr eaLnBrk="1" hangingPunct="1"/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4870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01972" y="44624"/>
            <a:ext cx="2715808" cy="68634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X 8 = 8</a:t>
            </a:r>
          </a:p>
          <a:p>
            <a:pPr algn="ctr"/>
            <a:r>
              <a:rPr lang="nl-N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X 8 = 16</a:t>
            </a:r>
          </a:p>
          <a:p>
            <a:pPr algn="ctr"/>
            <a:r>
              <a:rPr lang="nl-NL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X 8 = 24</a:t>
            </a:r>
          </a:p>
          <a:p>
            <a:pPr algn="ctr"/>
            <a:r>
              <a:rPr lang="nl-N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X 8 = 32</a:t>
            </a:r>
          </a:p>
          <a:p>
            <a:pPr algn="ctr"/>
            <a:r>
              <a:rPr lang="nl-NL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X 8 = 40</a:t>
            </a:r>
          </a:p>
          <a:p>
            <a:pPr algn="ctr"/>
            <a:r>
              <a:rPr lang="nl-NL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X 8 = 48</a:t>
            </a:r>
          </a:p>
          <a:p>
            <a:pPr algn="ctr"/>
            <a:r>
              <a:rPr lang="nl-NL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 X 8 = 56</a:t>
            </a:r>
          </a:p>
          <a:p>
            <a:pPr algn="ctr"/>
            <a:r>
              <a:rPr lang="nl-N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X 8 = 64</a:t>
            </a:r>
          </a:p>
          <a:p>
            <a:pPr algn="ctr"/>
            <a:r>
              <a:rPr lang="nl-NL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 X 8 = 72</a:t>
            </a:r>
          </a:p>
          <a:p>
            <a:pPr algn="ctr"/>
            <a:r>
              <a:rPr lang="nl-N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X 8 = 80</a:t>
            </a:r>
            <a:endParaRPr lang="nl-NL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9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9512" y="476672"/>
            <a:ext cx="60486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In winter, </a:t>
            </a:r>
            <a:r>
              <a:rPr lang="nl-BE" sz="2800" dirty="0" err="1" smtClean="0"/>
              <a:t>when</a:t>
            </a:r>
            <a:r>
              <a:rPr lang="nl-BE" sz="2800" dirty="0" smtClean="0"/>
              <a:t> the </a:t>
            </a:r>
            <a:r>
              <a:rPr lang="nl-BE" sz="2800" dirty="0" err="1" smtClean="0"/>
              <a:t>fields</a:t>
            </a:r>
            <a:r>
              <a:rPr lang="nl-BE" sz="2800" dirty="0" smtClean="0"/>
              <a:t> are </a:t>
            </a:r>
            <a:r>
              <a:rPr lang="nl-BE" sz="2800" dirty="0" err="1" smtClean="0"/>
              <a:t>white</a:t>
            </a:r>
            <a:endParaRPr lang="nl-BE" sz="2800" dirty="0" smtClean="0"/>
          </a:p>
          <a:p>
            <a:endParaRPr lang="nl-BE" sz="2800" dirty="0"/>
          </a:p>
          <a:p>
            <a:endParaRPr lang="nl-BE" sz="2800" dirty="0" smtClean="0"/>
          </a:p>
          <a:p>
            <a:r>
              <a:rPr lang="nl-BE" sz="2800" dirty="0" smtClean="0"/>
              <a:t>In spring, </a:t>
            </a:r>
            <a:r>
              <a:rPr lang="nl-BE" sz="2800" dirty="0" err="1" smtClean="0"/>
              <a:t>when</a:t>
            </a:r>
            <a:r>
              <a:rPr lang="nl-BE" sz="2800" dirty="0" smtClean="0"/>
              <a:t> </a:t>
            </a:r>
            <a:r>
              <a:rPr lang="nl-BE" sz="2800" dirty="0" err="1" smtClean="0"/>
              <a:t>woods</a:t>
            </a:r>
            <a:r>
              <a:rPr lang="nl-BE" sz="2800" dirty="0" smtClean="0"/>
              <a:t> are </a:t>
            </a:r>
            <a:r>
              <a:rPr lang="nl-BE" sz="2800" dirty="0" err="1" smtClean="0"/>
              <a:t>getting</a:t>
            </a:r>
            <a:r>
              <a:rPr lang="nl-BE" sz="2800" dirty="0" smtClean="0"/>
              <a:t> green</a:t>
            </a:r>
          </a:p>
          <a:p>
            <a:endParaRPr lang="nl-BE" sz="2800" dirty="0"/>
          </a:p>
          <a:p>
            <a:endParaRPr lang="nl-BE" sz="2800" dirty="0" smtClean="0"/>
          </a:p>
          <a:p>
            <a:endParaRPr lang="nl-BE" sz="2800" dirty="0"/>
          </a:p>
          <a:p>
            <a:r>
              <a:rPr lang="nl-BE" sz="2800" dirty="0" smtClean="0"/>
              <a:t>In </a:t>
            </a:r>
            <a:r>
              <a:rPr lang="nl-BE" sz="2800" dirty="0" err="1" smtClean="0"/>
              <a:t>summer</a:t>
            </a:r>
            <a:r>
              <a:rPr lang="nl-BE" sz="2800" dirty="0" smtClean="0"/>
              <a:t>, </a:t>
            </a:r>
            <a:r>
              <a:rPr lang="nl-BE" sz="2800" dirty="0" err="1" smtClean="0"/>
              <a:t>when</a:t>
            </a:r>
            <a:r>
              <a:rPr lang="nl-BE" sz="2800" dirty="0" smtClean="0"/>
              <a:t> the </a:t>
            </a:r>
            <a:r>
              <a:rPr lang="nl-BE" sz="2800" dirty="0" err="1" smtClean="0"/>
              <a:t>days</a:t>
            </a:r>
            <a:r>
              <a:rPr lang="nl-BE" sz="2800" dirty="0" smtClean="0"/>
              <a:t> are long</a:t>
            </a:r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r>
              <a:rPr lang="nl-BE" sz="2800" dirty="0" smtClean="0"/>
              <a:t>In </a:t>
            </a:r>
            <a:r>
              <a:rPr lang="nl-BE" sz="2800" dirty="0" err="1" smtClean="0"/>
              <a:t>autumn,when</a:t>
            </a:r>
            <a:r>
              <a:rPr lang="nl-BE" sz="2800" dirty="0" smtClean="0"/>
              <a:t> the </a:t>
            </a:r>
            <a:r>
              <a:rPr lang="nl-BE" sz="2800" dirty="0" err="1" smtClean="0"/>
              <a:t>leaves</a:t>
            </a:r>
            <a:r>
              <a:rPr lang="nl-BE" sz="2800" dirty="0" smtClean="0"/>
              <a:t> are </a:t>
            </a:r>
            <a:r>
              <a:rPr lang="nl-BE" sz="2800" dirty="0" err="1" smtClean="0"/>
              <a:t>brown</a:t>
            </a:r>
            <a:endParaRPr lang="nl-BE" sz="2800" dirty="0" smtClean="0"/>
          </a:p>
          <a:p>
            <a:endParaRPr lang="nl-BE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395536" y="98072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I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sing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this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song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your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nl-BE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05408" y="249744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I ‘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ll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try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tell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you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what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I</a:t>
            </a:r>
            <a:endParaRPr lang="nl-BE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7544" y="422108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Perhaps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you’ll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understand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the </a:t>
            </a:r>
            <a:endParaRPr lang="nl-BE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5536" y="55892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Take pen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ink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write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accent3">
                    <a:lumMod val="50000"/>
                  </a:schemeClr>
                </a:solidFill>
              </a:rPr>
              <a:t>it</a:t>
            </a:r>
            <a:r>
              <a:rPr lang="nl-BE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nl-BE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436096" y="955723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 err="1" smtClean="0">
                <a:solidFill>
                  <a:srgbClr val="FF0000"/>
                </a:solidFill>
              </a:rPr>
              <a:t>delight</a:t>
            </a:r>
            <a:endParaRPr lang="nl-BE" sz="4800" b="1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760640" y="2420888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 err="1" smtClean="0">
                <a:solidFill>
                  <a:srgbClr val="FF0000"/>
                </a:solidFill>
              </a:rPr>
              <a:t>mean</a:t>
            </a:r>
            <a:endParaRPr lang="nl-BE" sz="4800" b="1" dirty="0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840760" y="4182179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 smtClean="0">
                <a:solidFill>
                  <a:srgbClr val="FF0000"/>
                </a:solidFill>
              </a:rPr>
              <a:t>song</a:t>
            </a:r>
            <a:endParaRPr lang="nl-BE" sz="4800" b="1" dirty="0">
              <a:solidFill>
                <a:srgbClr val="FF00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552728" y="5478323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 smtClean="0">
                <a:solidFill>
                  <a:srgbClr val="FF0000"/>
                </a:solidFill>
              </a:rPr>
              <a:t>down</a:t>
            </a:r>
            <a:endParaRPr lang="nl-BE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2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16832"/>
            <a:ext cx="918165" cy="5831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39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550" y="1019175"/>
            <a:ext cx="77914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46910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simabu_logo 20150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0"/>
            <a:ext cx="2771800" cy="9439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67744" y="5222810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>
                <a:solidFill>
                  <a:schemeClr val="bg1"/>
                </a:solidFill>
                <a:latin typeface="Bauhaus 93" pitchFamily="82" charset="0"/>
              </a:rPr>
              <a:t>Laat de lente maar komen op de speelplaats!</a:t>
            </a:r>
            <a:endParaRPr lang="nl-BE" sz="4400" dirty="0">
              <a:solidFill>
                <a:schemeClr val="bg1"/>
              </a:solidFill>
              <a:latin typeface="Bauhaus 93" pitchFamily="8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simabu_logo 20150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32656"/>
            <a:ext cx="2771800" cy="94398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7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6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23528" y="188640"/>
            <a:ext cx="612068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</a:rPr>
              <a:t>Fietsen 4</a:t>
            </a:r>
            <a:r>
              <a:rPr lang="nl-BE" sz="2400" baseline="30000" dirty="0" smtClean="0">
                <a:solidFill>
                  <a:schemeClr val="bg1"/>
                </a:solidFill>
              </a:rPr>
              <a:t>de</a:t>
            </a:r>
            <a:r>
              <a:rPr lang="nl-BE" sz="2400" dirty="0" smtClean="0">
                <a:solidFill>
                  <a:schemeClr val="bg1"/>
                </a:solidFill>
              </a:rPr>
              <a:t>, 5</a:t>
            </a:r>
            <a:r>
              <a:rPr lang="nl-BE" sz="2400" baseline="30000" dirty="0" smtClean="0">
                <a:solidFill>
                  <a:schemeClr val="bg1"/>
                </a:solidFill>
              </a:rPr>
              <a:t>de</a:t>
            </a:r>
            <a:r>
              <a:rPr lang="nl-BE" sz="2400" dirty="0" smtClean="0">
                <a:solidFill>
                  <a:schemeClr val="bg1"/>
                </a:solidFill>
              </a:rPr>
              <a:t> en 6</a:t>
            </a:r>
            <a:r>
              <a:rPr lang="nl-BE" sz="2400" baseline="30000" dirty="0" smtClean="0">
                <a:solidFill>
                  <a:schemeClr val="bg1"/>
                </a:solidFill>
              </a:rPr>
              <a:t>de</a:t>
            </a:r>
            <a:r>
              <a:rPr lang="nl-BE" sz="2400" dirty="0" smtClean="0">
                <a:solidFill>
                  <a:schemeClr val="bg1"/>
                </a:solidFill>
              </a:rPr>
              <a:t> leerjaar</a:t>
            </a:r>
          </a:p>
          <a:p>
            <a:r>
              <a:rPr lang="nl-BE" sz="2400" b="1" u="sng" dirty="0" smtClean="0">
                <a:solidFill>
                  <a:srgbClr val="FF0000"/>
                </a:solidFill>
              </a:rPr>
              <a:t>Hier wordt niet gespeeld tijden de speeltijden.</a:t>
            </a:r>
            <a:endParaRPr lang="nl-BE" sz="2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909194" y="1879823"/>
            <a:ext cx="6887368" cy="30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0"/>
            <a:ext cx="6084168" cy="460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940" y="4509121"/>
            <a:ext cx="289921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509121"/>
            <a:ext cx="3275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07504" y="1190362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>
                <a:solidFill>
                  <a:schemeClr val="bg1"/>
                </a:solidFill>
              </a:rPr>
              <a:t>Overdekte speelplaats voor kleine spelen zonder bal </a:t>
            </a:r>
            <a:endParaRPr lang="nl-BE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251520" y="2060848"/>
            <a:ext cx="6120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>
                <a:solidFill>
                  <a:schemeClr val="bg1"/>
                </a:solidFill>
              </a:rPr>
              <a:t>Fietsen 4</a:t>
            </a:r>
            <a:r>
              <a:rPr lang="nl-BE" sz="4400" baseline="30000" dirty="0" smtClean="0">
                <a:solidFill>
                  <a:schemeClr val="bg1"/>
                </a:solidFill>
              </a:rPr>
              <a:t>de</a:t>
            </a:r>
            <a:r>
              <a:rPr lang="nl-BE" sz="4400" dirty="0" smtClean="0">
                <a:solidFill>
                  <a:schemeClr val="bg1"/>
                </a:solidFill>
              </a:rPr>
              <a:t>, 5</a:t>
            </a:r>
            <a:r>
              <a:rPr lang="nl-BE" sz="4400" baseline="30000" dirty="0" smtClean="0">
                <a:solidFill>
                  <a:schemeClr val="bg1"/>
                </a:solidFill>
              </a:rPr>
              <a:t>de</a:t>
            </a:r>
            <a:r>
              <a:rPr lang="nl-BE" sz="4400" dirty="0" smtClean="0">
                <a:solidFill>
                  <a:schemeClr val="bg1"/>
                </a:solidFill>
              </a:rPr>
              <a:t> en 6</a:t>
            </a:r>
            <a:r>
              <a:rPr lang="nl-BE" sz="4400" baseline="30000" dirty="0" smtClean="0">
                <a:solidFill>
                  <a:schemeClr val="bg1"/>
                </a:solidFill>
              </a:rPr>
              <a:t>de</a:t>
            </a:r>
            <a:r>
              <a:rPr lang="nl-BE" sz="4400" dirty="0" smtClean="0">
                <a:solidFill>
                  <a:schemeClr val="bg1"/>
                </a:solidFill>
              </a:rPr>
              <a:t> leerjaar</a:t>
            </a:r>
          </a:p>
          <a:p>
            <a:r>
              <a:rPr lang="nl-BE" sz="4400" b="1" u="sng" dirty="0" smtClean="0">
                <a:solidFill>
                  <a:srgbClr val="FF0000"/>
                </a:solidFill>
              </a:rPr>
              <a:t>Hier wordt niet gespeeld tijden de speeltijden.</a:t>
            </a:r>
            <a:endParaRPr lang="nl-BE" sz="4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2483768" y="1772816"/>
            <a:ext cx="6408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chemeClr val="bg1"/>
                </a:solidFill>
              </a:rPr>
              <a:t>Op dit deel van de overdekte speelplaats mag bij droog weer met de bal gespeeld worden. “Muurtje klop” doet terug zijn intrede. </a:t>
            </a:r>
          </a:p>
          <a:p>
            <a:r>
              <a:rPr lang="nl-BE" sz="2400" b="1" dirty="0" smtClean="0">
                <a:solidFill>
                  <a:schemeClr val="bg1"/>
                </a:solidFill>
              </a:rPr>
              <a:t>Boven de muur komt op termijn een vangnet voor de bal.</a:t>
            </a:r>
          </a:p>
          <a:p>
            <a:r>
              <a:rPr lang="nl-BE" sz="4000" b="1" dirty="0" smtClean="0">
                <a:solidFill>
                  <a:srgbClr val="FF0000"/>
                </a:solidFill>
              </a:rPr>
              <a:t>Bij regen: geen balspel.</a:t>
            </a:r>
            <a:endParaRPr lang="nl-BE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038225"/>
            <a:ext cx="78009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0233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619672" y="1352962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solidFill>
                  <a:schemeClr val="bg1"/>
                </a:solidFill>
              </a:rPr>
              <a:t>Fietsen 1</a:t>
            </a:r>
            <a:r>
              <a:rPr lang="nl-BE" sz="4000" baseline="30000" dirty="0" smtClean="0">
                <a:solidFill>
                  <a:schemeClr val="bg1"/>
                </a:solidFill>
              </a:rPr>
              <a:t>ste</a:t>
            </a:r>
            <a:r>
              <a:rPr lang="nl-BE" sz="4000" dirty="0" smtClean="0">
                <a:solidFill>
                  <a:schemeClr val="bg1"/>
                </a:solidFill>
              </a:rPr>
              <a:t>, 2</a:t>
            </a:r>
            <a:r>
              <a:rPr lang="nl-BE" sz="4000" baseline="30000" dirty="0" smtClean="0">
                <a:solidFill>
                  <a:schemeClr val="bg1"/>
                </a:solidFill>
              </a:rPr>
              <a:t>de</a:t>
            </a:r>
            <a:r>
              <a:rPr lang="nl-BE" sz="4000" dirty="0" smtClean="0">
                <a:solidFill>
                  <a:schemeClr val="bg1"/>
                </a:solidFill>
              </a:rPr>
              <a:t> en 3</a:t>
            </a:r>
            <a:r>
              <a:rPr lang="nl-BE" sz="4000" baseline="30000" dirty="0" smtClean="0">
                <a:solidFill>
                  <a:schemeClr val="bg1"/>
                </a:solidFill>
              </a:rPr>
              <a:t>de</a:t>
            </a:r>
            <a:r>
              <a:rPr lang="nl-BE" sz="4000" dirty="0" smtClean="0">
                <a:solidFill>
                  <a:schemeClr val="bg1"/>
                </a:solidFill>
              </a:rPr>
              <a:t> leerjaar</a:t>
            </a:r>
            <a:endParaRPr lang="nl-BE" sz="4000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4725144"/>
            <a:ext cx="63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Woensdag bij droog weer: </a:t>
            </a:r>
          </a:p>
          <a:p>
            <a:r>
              <a:rPr lang="nl-BE" sz="3600" b="1" dirty="0" smtClean="0">
                <a:solidFill>
                  <a:srgbClr val="00B050"/>
                </a:solidFill>
              </a:rPr>
              <a:t>DAG op WIELTJES voor 1, 2 en 3</a:t>
            </a:r>
          </a:p>
          <a:p>
            <a:r>
              <a:rPr lang="nl-BE" sz="2400" b="1" dirty="0" smtClean="0">
                <a:solidFill>
                  <a:srgbClr val="00B050"/>
                </a:solidFill>
              </a:rPr>
              <a:t>Enkel met step / bij sommige gelegenheden met rolschaatsen en/of fiets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 rot="2073167">
            <a:off x="2813827" y="907055"/>
            <a:ext cx="5116722" cy="50405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ZINGEN het jaar rond… We ZINGEN het jaar rond …</a:t>
            </a:r>
            <a:endParaRPr lang="nl-N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8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776"/>
            <a:ext cx="7488832" cy="6836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73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6" y="2723403"/>
            <a:ext cx="9182636" cy="34419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9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102" y="1268761"/>
            <a:ext cx="3914617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51520" y="2564904"/>
            <a:ext cx="79208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Frère Jaques, Frère Jaques</a:t>
            </a:r>
            <a:br>
              <a:rPr lang="fr-FR" sz="4800" dirty="0" smtClean="0"/>
            </a:br>
            <a:r>
              <a:rPr lang="fr-FR" sz="4800" dirty="0" smtClean="0"/>
              <a:t>Dormez-vous, dormez-vous?</a:t>
            </a:r>
            <a:br>
              <a:rPr lang="fr-FR" sz="4800" dirty="0" smtClean="0"/>
            </a:br>
            <a:r>
              <a:rPr lang="fr-FR" sz="4800" dirty="0" smtClean="0"/>
              <a:t>Sonnez les matines, sonnez les matines</a:t>
            </a:r>
            <a:br>
              <a:rPr lang="fr-FR" sz="4800" dirty="0" smtClean="0"/>
            </a:br>
            <a:r>
              <a:rPr lang="fr-FR" sz="4800" dirty="0" smtClean="0"/>
              <a:t>Ding </a:t>
            </a:r>
            <a:r>
              <a:rPr lang="fr-FR" sz="4800" dirty="0" err="1" smtClean="0"/>
              <a:t>ding</a:t>
            </a:r>
            <a:r>
              <a:rPr lang="fr-FR" sz="4800" dirty="0" smtClean="0"/>
              <a:t> dong, ding </a:t>
            </a:r>
            <a:r>
              <a:rPr lang="fr-FR" sz="4800" dirty="0" err="1" smtClean="0"/>
              <a:t>ding</a:t>
            </a:r>
            <a:r>
              <a:rPr lang="fr-FR" sz="4800" dirty="0" smtClean="0"/>
              <a:t> dong </a:t>
            </a:r>
          </a:p>
          <a:p>
            <a:endParaRPr lang="nl-BE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620688"/>
            <a:ext cx="17526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11560" y="188640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Bruder Jakob, Bruder Jakob! </a:t>
            </a:r>
            <a:br>
              <a:rPr lang="de-DE" sz="4000" dirty="0" smtClean="0"/>
            </a:br>
            <a:r>
              <a:rPr lang="de-DE" sz="4000" dirty="0" smtClean="0"/>
              <a:t>Schläfst du noch? Schläfst du noch? </a:t>
            </a:r>
            <a:br>
              <a:rPr lang="de-DE" sz="4000" dirty="0" smtClean="0"/>
            </a:br>
            <a:r>
              <a:rPr lang="de-DE" sz="4000" dirty="0" smtClean="0"/>
              <a:t>Hörst du nicht die Glocken, hörst du nicht die Glocken? </a:t>
            </a:r>
            <a:br>
              <a:rPr lang="de-DE" sz="4000" dirty="0" smtClean="0"/>
            </a:br>
            <a:r>
              <a:rPr lang="de-DE" sz="4000" dirty="0" smtClean="0"/>
              <a:t>Bim, bam, bum, bim, bam, bum. </a:t>
            </a:r>
          </a:p>
          <a:p>
            <a:endParaRPr lang="nl-BE" sz="4000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653136"/>
            <a:ext cx="17526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451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880" y="2924944"/>
            <a:ext cx="3447119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484"/>
            <a:ext cx="2915816" cy="24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5536" y="404664"/>
            <a:ext cx="8532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Are you sleeping, are you sleeping?</a:t>
            </a:r>
            <a:br>
              <a:rPr lang="en-US" sz="4800" dirty="0" smtClean="0"/>
            </a:br>
            <a:r>
              <a:rPr lang="en-US" sz="4800" dirty="0" smtClean="0"/>
              <a:t>Brother John, Brother John</a:t>
            </a:r>
            <a:br>
              <a:rPr lang="en-US" sz="4800" dirty="0" smtClean="0"/>
            </a:br>
            <a:r>
              <a:rPr lang="en-US" sz="4800" dirty="0" smtClean="0"/>
              <a:t>Morning bells are ringing, morning bells are ringing</a:t>
            </a:r>
            <a:br>
              <a:rPr lang="en-US" sz="4800" dirty="0" smtClean="0"/>
            </a:br>
            <a:r>
              <a:rPr lang="en-US" sz="4800" dirty="0" smtClean="0"/>
              <a:t>Ding </a:t>
            </a:r>
            <a:r>
              <a:rPr lang="en-US" sz="4800" dirty="0" err="1" smtClean="0"/>
              <a:t>ding</a:t>
            </a:r>
            <a:r>
              <a:rPr lang="en-US" sz="4800" dirty="0" smtClean="0"/>
              <a:t> dong, ding </a:t>
            </a:r>
            <a:r>
              <a:rPr lang="en-US" sz="4800" dirty="0" err="1" smtClean="0"/>
              <a:t>ding</a:t>
            </a:r>
            <a:r>
              <a:rPr lang="en-US" sz="4800" dirty="0" smtClean="0"/>
              <a:t> dong </a:t>
            </a:r>
          </a:p>
          <a:p>
            <a:endParaRPr lang="nl-BE" sz="4800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797152"/>
            <a:ext cx="17526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67544" y="62068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/>
              <a:t>Frà Martino, campanaro</a:t>
            </a:r>
            <a:br>
              <a:rPr lang="it-IT" sz="5400" dirty="0" smtClean="0"/>
            </a:br>
            <a:r>
              <a:rPr lang="it-IT" sz="5400" dirty="0" smtClean="0"/>
              <a:t>dormi tu, dormi tu?</a:t>
            </a:r>
            <a:br>
              <a:rPr lang="it-IT" sz="5400" dirty="0" smtClean="0"/>
            </a:br>
            <a:r>
              <a:rPr lang="it-IT" sz="5400" dirty="0" smtClean="0"/>
              <a:t>Suona la campane, suona la campane</a:t>
            </a:r>
            <a:br>
              <a:rPr lang="it-IT" sz="5400" dirty="0" smtClean="0"/>
            </a:br>
            <a:r>
              <a:rPr lang="it-IT" sz="5400" dirty="0" smtClean="0"/>
              <a:t>Din don dan, din don dan </a:t>
            </a:r>
          </a:p>
          <a:p>
            <a:endParaRPr lang="nl-BE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5013176"/>
            <a:ext cx="1680592" cy="160752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3528" y="134076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/>
              <a:t>Martinillo, Martinillo</a:t>
            </a:r>
            <a:br>
              <a:rPr lang="es-ES" sz="5400" dirty="0" smtClean="0"/>
            </a:br>
            <a:r>
              <a:rPr lang="es-ES" sz="5400" dirty="0" smtClean="0"/>
              <a:t>¿Donde esta, donde esta?</a:t>
            </a:r>
            <a:br>
              <a:rPr lang="es-ES" sz="5400" dirty="0" smtClean="0"/>
            </a:br>
            <a:r>
              <a:rPr lang="es-ES" sz="5400" dirty="0" smtClean="0"/>
              <a:t>Toca la campana, toca la campana</a:t>
            </a:r>
            <a:br>
              <a:rPr lang="es-ES" sz="5400" dirty="0" smtClean="0"/>
            </a:br>
            <a:r>
              <a:rPr lang="es-ES" sz="5400" dirty="0" smtClean="0"/>
              <a:t>Din don dan, din don dan </a:t>
            </a:r>
          </a:p>
          <a:p>
            <a:endParaRPr lang="nl-BE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3384" y="476672"/>
            <a:ext cx="1430341" cy="13681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83568" y="764704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/>
              <a:t>Por que dormes, irmãozinho?</a:t>
            </a:r>
            <a:br>
              <a:rPr lang="pt-BR" sz="5400" dirty="0" smtClean="0"/>
            </a:br>
            <a:r>
              <a:rPr lang="pt-BR" sz="5400" dirty="0" smtClean="0"/>
              <a:t>Vem brincar, vem brincar!</a:t>
            </a:r>
            <a:br>
              <a:rPr lang="pt-BR" sz="5400" dirty="0" smtClean="0"/>
            </a:br>
            <a:r>
              <a:rPr lang="pt-BR" sz="5400" dirty="0" smtClean="0"/>
              <a:t>Ouve o sininho, longe crepitando</a:t>
            </a:r>
            <a:br>
              <a:rPr lang="pt-BR" sz="5400" dirty="0" smtClean="0"/>
            </a:br>
            <a:r>
              <a:rPr lang="pt-BR" sz="5400" dirty="0" smtClean="0"/>
              <a:t>Din din don, din din don </a:t>
            </a:r>
          </a:p>
          <a:p>
            <a:endParaRPr lang="nl" dirty="0" smtClean="0"/>
          </a:p>
          <a:p>
            <a:endParaRPr lang="nl-BE" dirty="0"/>
          </a:p>
        </p:txBody>
      </p:sp>
      <p:pic>
        <p:nvPicPr>
          <p:cNvPr id="3" name="Afbeelding 2" descr="broeder 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620688"/>
            <a:ext cx="17526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89358" y="1412776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Liedje: Mon </a:t>
            </a:r>
            <a:r>
              <a:rPr lang="nl-BE" sz="4000" dirty="0" err="1" smtClean="0"/>
              <a:t>coq</a:t>
            </a:r>
            <a:r>
              <a:rPr lang="nl-BE" sz="4000" dirty="0" smtClean="0"/>
              <a:t> </a:t>
            </a:r>
            <a:r>
              <a:rPr lang="nl-BE" sz="4000" dirty="0" err="1" smtClean="0"/>
              <a:t>est</a:t>
            </a:r>
            <a:r>
              <a:rPr lang="nl-BE" sz="4000" dirty="0" smtClean="0"/>
              <a:t> mort</a:t>
            </a:r>
          </a:p>
          <a:p>
            <a:endParaRPr lang="nl-BE" sz="4000" dirty="0"/>
          </a:p>
          <a:p>
            <a:endParaRPr lang="nl-BE" sz="4000" dirty="0"/>
          </a:p>
          <a:p>
            <a:r>
              <a:rPr lang="nl-BE" sz="4000" dirty="0" smtClean="0"/>
              <a:t>Liedje: Een ezel balkte noten na</a:t>
            </a:r>
            <a:endParaRPr lang="nl-BE" sz="4000" dirty="0"/>
          </a:p>
        </p:txBody>
      </p:sp>
    </p:spTree>
    <p:extLst>
      <p:ext uri="{BB962C8B-B14F-4D97-AF65-F5344CB8AC3E}">
        <p14:creationId xmlns="" xmlns:p14="http://schemas.microsoft.com/office/powerpoint/2010/main" val="3891996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kstvak 1"/>
          <p:cNvSpPr txBox="1">
            <a:spLocks noChangeArrowheads="1"/>
          </p:cNvSpPr>
          <p:nvPr/>
        </p:nvSpPr>
        <p:spPr bwMode="auto">
          <a:xfrm>
            <a:off x="323850" y="260350"/>
            <a:ext cx="835183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sz="3200"/>
              <a:t>Vakantie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Vakantie is een straat waar je vlinders groet,</a:t>
            </a:r>
          </a:p>
          <a:p>
            <a:pPr eaLnBrk="1" hangingPunct="1"/>
            <a:r>
              <a:rPr lang="nl-BE" sz="3200"/>
              <a:t>een middagdutje doet omdat het kan.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Vakantie is een dreef waarin je trager fietst,</a:t>
            </a:r>
          </a:p>
          <a:p>
            <a:pPr eaLnBrk="1" hangingPunct="1"/>
            <a:r>
              <a:rPr lang="nl-BE" sz="3200"/>
              <a:t>Gezellig even nietst omdat het kan.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Vakantie is een plek waar vogels vrolijk zijn.</a:t>
            </a:r>
          </a:p>
          <a:p>
            <a:pPr eaLnBrk="1" hangingPunct="1"/>
            <a:r>
              <a:rPr lang="nl-BE" sz="3200"/>
              <a:t>Ze zingen een refrein en dat gaat zo: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La la la …</a:t>
            </a:r>
          </a:p>
        </p:txBody>
      </p:sp>
    </p:spTree>
    <p:extLst>
      <p:ext uri="{BB962C8B-B14F-4D97-AF65-F5344CB8AC3E}">
        <p14:creationId xmlns="" xmlns:p14="http://schemas.microsoft.com/office/powerpoint/2010/main" val="38956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vak 1"/>
          <p:cNvSpPr txBox="1">
            <a:spLocks noChangeArrowheads="1"/>
          </p:cNvSpPr>
          <p:nvPr/>
        </p:nvSpPr>
        <p:spPr bwMode="auto">
          <a:xfrm>
            <a:off x="611188" y="404813"/>
            <a:ext cx="79930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sz="3200"/>
              <a:t>Vakantie is die wind die door je haren waait,</a:t>
            </a:r>
          </a:p>
          <a:p>
            <a:pPr eaLnBrk="1" hangingPunct="1"/>
            <a:r>
              <a:rPr lang="nl-BE" sz="3200"/>
              <a:t>een poesje dat je aait zacht in de wei.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Vakantie is de soep die pruttelt op het vuur,</a:t>
            </a:r>
          </a:p>
          <a:p>
            <a:pPr eaLnBrk="1" hangingPunct="1"/>
            <a:r>
              <a:rPr lang="nl-BE" sz="3200"/>
              <a:t>terwijl je denkt “een uur is weer voorbij.”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Vakantie is een plek waar vogels vrolijk zijn.</a:t>
            </a:r>
          </a:p>
          <a:p>
            <a:pPr eaLnBrk="1" hangingPunct="1"/>
            <a:r>
              <a:rPr lang="nl-BE" sz="3200"/>
              <a:t>Ze zingen een refrein en dat gaat zo:</a:t>
            </a:r>
          </a:p>
          <a:p>
            <a:pPr eaLnBrk="1" hangingPunct="1"/>
            <a:endParaRPr lang="nl-BE" sz="3200"/>
          </a:p>
          <a:p>
            <a:pPr eaLnBrk="1" hangingPunct="1"/>
            <a:r>
              <a:rPr lang="nl-BE" sz="3200"/>
              <a:t>La la la la la …</a:t>
            </a:r>
          </a:p>
        </p:txBody>
      </p:sp>
    </p:spTree>
    <p:extLst>
      <p:ext uri="{BB962C8B-B14F-4D97-AF65-F5344CB8AC3E}">
        <p14:creationId xmlns="" xmlns:p14="http://schemas.microsoft.com/office/powerpoint/2010/main" val="15283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16632"/>
            <a:ext cx="6304631" cy="655272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8" y="3947273"/>
            <a:ext cx="7960593" cy="27220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08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11560" y="620688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Op het pleintje naast de kerk</a:t>
            </a:r>
          </a:p>
          <a:p>
            <a:r>
              <a:rPr lang="nl-BE" sz="3600" dirty="0" smtClean="0"/>
              <a:t>staat de winkel van Jan Lekkerkerk</a:t>
            </a:r>
          </a:p>
          <a:p>
            <a:r>
              <a:rPr lang="nl-BE" sz="3600" dirty="0" smtClean="0"/>
              <a:t>vol met rozen en chrysanten, anjelieren</a:t>
            </a:r>
          </a:p>
          <a:p>
            <a:r>
              <a:rPr lang="nl-BE" sz="3600" dirty="0" smtClean="0"/>
              <a:t>grote planten, alle soorten op een rijtje naast elkaar.</a:t>
            </a:r>
          </a:p>
          <a:p>
            <a:endParaRPr lang="nl-BE" sz="3600" dirty="0"/>
          </a:p>
          <a:p>
            <a:r>
              <a:rPr lang="nl-BE" sz="3600" dirty="0" smtClean="0"/>
              <a:t>Maar op maandag is Jan Lekkerkerk niet thuis</a:t>
            </a:r>
          </a:p>
          <a:p>
            <a:r>
              <a:rPr lang="nl-BE" sz="3600" dirty="0" smtClean="0"/>
              <a:t>want dan brengt hij alle planten in de stad huis aan huis.</a:t>
            </a:r>
            <a:endParaRPr lang="nl-BE" sz="3600" dirty="0"/>
          </a:p>
        </p:txBody>
      </p:sp>
    </p:spTree>
    <p:extLst>
      <p:ext uri="{BB962C8B-B14F-4D97-AF65-F5344CB8AC3E}">
        <p14:creationId xmlns="" xmlns:p14="http://schemas.microsoft.com/office/powerpoint/2010/main" val="24350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-27384"/>
            <a:ext cx="9229025" cy="53285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71" y="4005064"/>
            <a:ext cx="6327842" cy="2534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89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47965"/>
            <a:ext cx="9144000" cy="26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Quiz2016_uitnodig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5715000" cy="4610100"/>
          </a:xfrm>
          <a:prstGeom prst="rect">
            <a:avLst/>
          </a:prstGeom>
        </p:spPr>
      </p:pic>
      <p:pic>
        <p:nvPicPr>
          <p:cNvPr id="4" name="Afbeelding 3" descr="simabu_20150904..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1860">
            <a:off x="6300192" y="2060848"/>
            <a:ext cx="2562225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5536" y="260648"/>
            <a:ext cx="75608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err="1" smtClean="0">
                <a:latin typeface="Cooper Black" panose="0208090404030B020404" pitchFamily="18" charset="0"/>
              </a:rPr>
              <a:t>Twinkle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twinkle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little</a:t>
            </a:r>
            <a:r>
              <a:rPr lang="nl-BE" sz="3600" dirty="0" smtClean="0">
                <a:latin typeface="Cooper Black" panose="0208090404030B020404" pitchFamily="18" charset="0"/>
              </a:rPr>
              <a:t> star</a:t>
            </a:r>
          </a:p>
          <a:p>
            <a:endParaRPr lang="nl-BE" sz="3600" dirty="0">
              <a:latin typeface="Cooper Black" panose="0208090404030B020404" pitchFamily="18" charset="0"/>
            </a:endParaRPr>
          </a:p>
          <a:p>
            <a:r>
              <a:rPr lang="nl-BE" sz="3600" dirty="0" smtClean="0">
                <a:latin typeface="Cooper Black" panose="0208090404030B020404" pitchFamily="18" charset="0"/>
              </a:rPr>
              <a:t>How I wonder </a:t>
            </a:r>
            <a:r>
              <a:rPr lang="nl-BE" sz="3600" dirty="0" err="1" smtClean="0">
                <a:latin typeface="Cooper Black" panose="0208090404030B020404" pitchFamily="18" charset="0"/>
              </a:rPr>
              <a:t>what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you</a:t>
            </a:r>
            <a:r>
              <a:rPr lang="nl-BE" sz="3600" dirty="0" smtClean="0">
                <a:latin typeface="Cooper Black" panose="0208090404030B020404" pitchFamily="18" charset="0"/>
              </a:rPr>
              <a:t> are</a:t>
            </a:r>
          </a:p>
          <a:p>
            <a:endParaRPr lang="nl-BE" sz="3600" dirty="0">
              <a:latin typeface="Cooper Black" panose="0208090404030B020404" pitchFamily="18" charset="0"/>
            </a:endParaRPr>
          </a:p>
          <a:p>
            <a:r>
              <a:rPr lang="nl-BE" sz="3600" dirty="0" smtClean="0">
                <a:latin typeface="Cooper Black" panose="0208090404030B020404" pitchFamily="18" charset="0"/>
              </a:rPr>
              <a:t>Up </a:t>
            </a:r>
            <a:r>
              <a:rPr lang="nl-BE" sz="3600" dirty="0" err="1" smtClean="0">
                <a:latin typeface="Cooper Black" panose="0208090404030B020404" pitchFamily="18" charset="0"/>
              </a:rPr>
              <a:t>above</a:t>
            </a:r>
            <a:r>
              <a:rPr lang="nl-BE" sz="3600" dirty="0" smtClean="0">
                <a:latin typeface="Cooper Black" panose="0208090404030B020404" pitchFamily="18" charset="0"/>
              </a:rPr>
              <a:t> the </a:t>
            </a:r>
            <a:r>
              <a:rPr lang="nl-BE" sz="3600" dirty="0" err="1" smtClean="0">
                <a:latin typeface="Cooper Black" panose="0208090404030B020404" pitchFamily="18" charset="0"/>
              </a:rPr>
              <a:t>world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so</a:t>
            </a:r>
            <a:r>
              <a:rPr lang="nl-BE" sz="3600" dirty="0" smtClean="0">
                <a:latin typeface="Cooper Black" panose="0208090404030B020404" pitchFamily="18" charset="0"/>
              </a:rPr>
              <a:t> high</a:t>
            </a:r>
          </a:p>
          <a:p>
            <a:endParaRPr lang="nl-BE" sz="3600" dirty="0">
              <a:latin typeface="Cooper Black" panose="0208090404030B020404" pitchFamily="18" charset="0"/>
            </a:endParaRPr>
          </a:p>
          <a:p>
            <a:r>
              <a:rPr lang="nl-BE" sz="3600" dirty="0" err="1" smtClean="0">
                <a:latin typeface="Cooper Black" panose="0208090404030B020404" pitchFamily="18" charset="0"/>
              </a:rPr>
              <a:t>Like</a:t>
            </a:r>
            <a:r>
              <a:rPr lang="nl-BE" sz="3600" dirty="0" smtClean="0">
                <a:latin typeface="Cooper Black" panose="0208090404030B020404" pitchFamily="18" charset="0"/>
              </a:rPr>
              <a:t> a </a:t>
            </a:r>
            <a:r>
              <a:rPr lang="nl-BE" sz="3600" dirty="0" err="1" smtClean="0">
                <a:latin typeface="Cooper Black" panose="0208090404030B020404" pitchFamily="18" charset="0"/>
              </a:rPr>
              <a:t>diamond</a:t>
            </a:r>
            <a:r>
              <a:rPr lang="nl-BE" sz="3600" dirty="0" smtClean="0">
                <a:latin typeface="Cooper Black" panose="0208090404030B020404" pitchFamily="18" charset="0"/>
              </a:rPr>
              <a:t> in the </a:t>
            </a:r>
            <a:r>
              <a:rPr lang="nl-BE" sz="3600" dirty="0" err="1" smtClean="0">
                <a:latin typeface="Cooper Black" panose="0208090404030B020404" pitchFamily="18" charset="0"/>
              </a:rPr>
              <a:t>sky</a:t>
            </a:r>
            <a:endParaRPr lang="nl-BE" sz="3600" dirty="0" smtClean="0">
              <a:latin typeface="Cooper Black" panose="0208090404030B020404" pitchFamily="18" charset="0"/>
            </a:endParaRPr>
          </a:p>
          <a:p>
            <a:endParaRPr lang="nl-BE" sz="3600" dirty="0">
              <a:latin typeface="Cooper Black" panose="0208090404030B020404" pitchFamily="18" charset="0"/>
            </a:endParaRPr>
          </a:p>
          <a:p>
            <a:r>
              <a:rPr lang="nl-BE" sz="3600" dirty="0" err="1" smtClean="0">
                <a:latin typeface="Cooper Black" panose="0208090404030B020404" pitchFamily="18" charset="0"/>
              </a:rPr>
              <a:t>Twinkle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twinkle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little</a:t>
            </a:r>
            <a:r>
              <a:rPr lang="nl-BE" sz="3600" dirty="0" smtClean="0">
                <a:latin typeface="Cooper Black" panose="0208090404030B020404" pitchFamily="18" charset="0"/>
              </a:rPr>
              <a:t> star</a:t>
            </a:r>
          </a:p>
          <a:p>
            <a:endParaRPr lang="nl-BE" sz="3600" dirty="0" smtClean="0">
              <a:latin typeface="Cooper Black" panose="0208090404030B020404" pitchFamily="18" charset="0"/>
            </a:endParaRPr>
          </a:p>
          <a:p>
            <a:r>
              <a:rPr lang="nl-BE" sz="3600" dirty="0" smtClean="0">
                <a:latin typeface="Cooper Black" panose="0208090404030B020404" pitchFamily="18" charset="0"/>
              </a:rPr>
              <a:t>How I wonder </a:t>
            </a:r>
            <a:r>
              <a:rPr lang="nl-BE" sz="3600" dirty="0" err="1" smtClean="0">
                <a:latin typeface="Cooper Black" panose="0208090404030B020404" pitchFamily="18" charset="0"/>
              </a:rPr>
              <a:t>what</a:t>
            </a:r>
            <a:r>
              <a:rPr lang="nl-BE" sz="3600" dirty="0" smtClean="0">
                <a:latin typeface="Cooper Black" panose="0208090404030B020404" pitchFamily="18" charset="0"/>
              </a:rPr>
              <a:t> </a:t>
            </a:r>
            <a:r>
              <a:rPr lang="nl-BE" sz="3600" dirty="0" err="1" smtClean="0">
                <a:latin typeface="Cooper Black" panose="0208090404030B020404" pitchFamily="18" charset="0"/>
              </a:rPr>
              <a:t>you</a:t>
            </a:r>
            <a:r>
              <a:rPr lang="nl-BE" sz="3600" dirty="0" smtClean="0">
                <a:latin typeface="Cooper Black" panose="0208090404030B020404" pitchFamily="18" charset="0"/>
              </a:rPr>
              <a:t> are</a:t>
            </a:r>
            <a:endParaRPr lang="nl-BE" sz="3600" dirty="0">
              <a:latin typeface="Cooper Black" panose="0208090404030B0204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55" y="5572947"/>
            <a:ext cx="1400101" cy="808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68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4902"/>
            <a:ext cx="6165080" cy="4240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10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4992960" cy="4816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464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40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79512" y="188640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bg1"/>
                </a:solidFill>
                <a:latin typeface="Albertus MT Lt" pitchFamily="18" charset="0"/>
                <a:sym typeface="Wingdings" pitchFamily="2" charset="2"/>
              </a:rPr>
              <a:t>Om elkaar geven, rekening houden met elkaar en delen met elkaar </a:t>
            </a:r>
            <a:r>
              <a:rPr lang="nl-BE" sz="3600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… </a:t>
            </a:r>
            <a:endParaRPr lang="nl-BE" sz="3600" dirty="0" smtClean="0"/>
          </a:p>
          <a:p>
            <a:endParaRPr lang="nl-BE" sz="3600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412776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200" dirty="0" smtClean="0">
                <a:solidFill>
                  <a:schemeClr val="bg1"/>
                </a:solidFill>
                <a:latin typeface="Bauhaus 93" pitchFamily="82" charset="0"/>
              </a:rPr>
              <a:t>Laat de lente beginnen , ook in ons hart </a:t>
            </a:r>
            <a:r>
              <a:rPr lang="nl-BE" sz="7200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 </a:t>
            </a:r>
            <a:endParaRPr lang="nl-BE" sz="7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7164288" y="1052736"/>
            <a:ext cx="1053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8000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sz="8000" dirty="0"/>
          </a:p>
        </p:txBody>
      </p:sp>
      <p:sp>
        <p:nvSpPr>
          <p:cNvPr id="7" name="Rechthoek 6"/>
          <p:cNvSpPr/>
          <p:nvPr/>
        </p:nvSpPr>
        <p:spPr>
          <a:xfrm>
            <a:off x="6516216" y="2996952"/>
            <a:ext cx="1053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8000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sz="8000" dirty="0"/>
          </a:p>
        </p:txBody>
      </p:sp>
      <p:sp>
        <p:nvSpPr>
          <p:cNvPr id="8" name="Rechthoek 7"/>
          <p:cNvSpPr/>
          <p:nvPr/>
        </p:nvSpPr>
        <p:spPr>
          <a:xfrm>
            <a:off x="7695053" y="3473713"/>
            <a:ext cx="1053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8000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sz="8000" dirty="0"/>
          </a:p>
        </p:txBody>
      </p:sp>
      <p:sp>
        <p:nvSpPr>
          <p:cNvPr id="9" name="Rechthoek 8"/>
          <p:cNvSpPr/>
          <p:nvPr/>
        </p:nvSpPr>
        <p:spPr>
          <a:xfrm>
            <a:off x="6228184" y="1385481"/>
            <a:ext cx="1053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10" name="Rechthoek 9"/>
          <p:cNvSpPr/>
          <p:nvPr/>
        </p:nvSpPr>
        <p:spPr>
          <a:xfrm>
            <a:off x="4382685" y="3244334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5724128" y="2492896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2" name="Rechthoek 11"/>
          <p:cNvSpPr/>
          <p:nvPr/>
        </p:nvSpPr>
        <p:spPr>
          <a:xfrm>
            <a:off x="7884368" y="2348880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3" name="Rechthoek 12"/>
          <p:cNvSpPr/>
          <p:nvPr/>
        </p:nvSpPr>
        <p:spPr>
          <a:xfrm>
            <a:off x="4283968" y="1124744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4" name="Rechthoek 13"/>
          <p:cNvSpPr/>
          <p:nvPr/>
        </p:nvSpPr>
        <p:spPr>
          <a:xfrm>
            <a:off x="1115616" y="2492896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5" name="Rechthoek 14"/>
          <p:cNvSpPr/>
          <p:nvPr/>
        </p:nvSpPr>
        <p:spPr>
          <a:xfrm>
            <a:off x="6804248" y="908720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6" name="Rechthoek 15"/>
          <p:cNvSpPr/>
          <p:nvPr/>
        </p:nvSpPr>
        <p:spPr>
          <a:xfrm>
            <a:off x="3491880" y="3645024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7" name="Rechthoek 16"/>
          <p:cNvSpPr/>
          <p:nvPr/>
        </p:nvSpPr>
        <p:spPr>
          <a:xfrm flipV="1">
            <a:off x="4382684" y="3613666"/>
            <a:ext cx="1701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8" name="Rechthoek 17"/>
          <p:cNvSpPr/>
          <p:nvPr/>
        </p:nvSpPr>
        <p:spPr>
          <a:xfrm>
            <a:off x="6516216" y="4149080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19" name="Rechthoek 18"/>
          <p:cNvSpPr/>
          <p:nvPr/>
        </p:nvSpPr>
        <p:spPr>
          <a:xfrm>
            <a:off x="6228184" y="4221088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20" name="Rechthoek 19"/>
          <p:cNvSpPr/>
          <p:nvPr/>
        </p:nvSpPr>
        <p:spPr>
          <a:xfrm>
            <a:off x="5940152" y="4365104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21" name="Rechthoek 20"/>
          <p:cNvSpPr/>
          <p:nvPr/>
        </p:nvSpPr>
        <p:spPr>
          <a:xfrm>
            <a:off x="5652120" y="4365104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  <a:latin typeface="Bauhaus 93" pitchFamily="82" charset="0"/>
                <a:sym typeface="Wingdings" pitchFamily="2" charset="2"/>
              </a:rPr>
              <a:t></a:t>
            </a:r>
            <a:endParaRPr lang="nl-BE" dirty="0"/>
          </a:p>
        </p:txBody>
      </p:sp>
      <p:sp>
        <p:nvSpPr>
          <p:cNvPr id="22" name="Tekstvak 21"/>
          <p:cNvSpPr txBox="1"/>
          <p:nvPr/>
        </p:nvSpPr>
        <p:spPr>
          <a:xfrm>
            <a:off x="4499992" y="63347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bg1"/>
                </a:solidFill>
              </a:rPr>
              <a:t>vasten 2016</a:t>
            </a:r>
            <a:endParaRPr lang="nl-BE" sz="2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3390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11560" y="1379577"/>
            <a:ext cx="7596951" cy="54784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5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rieK</a:t>
            </a:r>
            <a:endParaRPr lang="nl-NL" sz="3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43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2938"/>
            <a:ext cx="9144000" cy="54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574</Words>
  <Application>Microsoft Office PowerPoint</Application>
  <PresentationFormat>Diavoorstelling (4:3)</PresentationFormat>
  <Paragraphs>140</Paragraphs>
  <Slides>53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4" baseType="lpstr">
      <vt:lpstr>Kantoorthema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Van Ranst</dc:creator>
  <cp:lastModifiedBy>martinus</cp:lastModifiedBy>
  <cp:revision>15</cp:revision>
  <dcterms:created xsi:type="dcterms:W3CDTF">2015-01-11T23:25:23Z</dcterms:created>
  <dcterms:modified xsi:type="dcterms:W3CDTF">2016-02-15T07:10:27Z</dcterms:modified>
</cp:coreProperties>
</file>