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344" r:id="rId4"/>
    <p:sldId id="345" r:id="rId5"/>
    <p:sldId id="298" r:id="rId6"/>
    <p:sldId id="332" r:id="rId7"/>
    <p:sldId id="333" r:id="rId8"/>
    <p:sldId id="334" r:id="rId9"/>
    <p:sldId id="335" r:id="rId10"/>
    <p:sldId id="336" r:id="rId11"/>
    <p:sldId id="337" r:id="rId12"/>
    <p:sldId id="312" r:id="rId13"/>
    <p:sldId id="313" r:id="rId14"/>
    <p:sldId id="347" r:id="rId15"/>
    <p:sldId id="348" r:id="rId16"/>
    <p:sldId id="349" r:id="rId17"/>
    <p:sldId id="276" r:id="rId18"/>
    <p:sldId id="331" r:id="rId19"/>
    <p:sldId id="346" r:id="rId20"/>
    <p:sldId id="270" r:id="rId21"/>
    <p:sldId id="269" r:id="rId22"/>
    <p:sldId id="256" r:id="rId23"/>
    <p:sldId id="271" r:id="rId24"/>
    <p:sldId id="262" r:id="rId25"/>
    <p:sldId id="311" r:id="rId26"/>
    <p:sldId id="297" r:id="rId27"/>
    <p:sldId id="258" r:id="rId28"/>
    <p:sldId id="259" r:id="rId29"/>
    <p:sldId id="260" r:id="rId30"/>
    <p:sldId id="261" r:id="rId31"/>
    <p:sldId id="338" r:id="rId32"/>
    <p:sldId id="339" r:id="rId33"/>
    <p:sldId id="340" r:id="rId34"/>
    <p:sldId id="341" r:id="rId35"/>
    <p:sldId id="342" r:id="rId36"/>
    <p:sldId id="263" r:id="rId37"/>
    <p:sldId id="264" r:id="rId38"/>
    <p:sldId id="265" r:id="rId39"/>
    <p:sldId id="266" r:id="rId40"/>
    <p:sldId id="267" r:id="rId41"/>
    <p:sldId id="268" r:id="rId4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73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90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4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74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6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22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3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67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23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08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408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D82E-FD06-4206-88F5-52D88D22A639}" type="datetimeFigureOut">
              <a:rPr lang="nl-BE" smtClean="0"/>
              <a:t>25/01/2016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00FD-329D-4384-8C2C-37DE04CE3E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65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394"/>
            <a:ext cx="9147852" cy="70294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1" y="266304"/>
            <a:ext cx="2343150" cy="12904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76" y="19116"/>
            <a:ext cx="1709100" cy="177686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059832" y="476672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 smtClean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25</a:t>
            </a:r>
            <a:r>
              <a:rPr lang="nl-BE" sz="6600" dirty="0" smtClean="0">
                <a:solidFill>
                  <a:schemeClr val="bg1">
                    <a:lumMod val="95000"/>
                  </a:schemeClr>
                </a:solidFill>
                <a:latin typeface="Brush Script MT" panose="03060802040406070304" pitchFamily="66" charset="0"/>
              </a:rPr>
              <a:t>   januari</a:t>
            </a:r>
            <a:r>
              <a:rPr lang="nl-BE" sz="54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2016</a:t>
            </a:r>
            <a:endParaRPr lang="nl-BE" sz="5400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501064"/>
            <a:ext cx="9147852" cy="252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achebekje 4"/>
          <p:cNvSpPr/>
          <p:nvPr/>
        </p:nvSpPr>
        <p:spPr>
          <a:xfrm>
            <a:off x="1187624" y="5301208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Lachebekje 10"/>
          <p:cNvSpPr/>
          <p:nvPr/>
        </p:nvSpPr>
        <p:spPr>
          <a:xfrm>
            <a:off x="2051720" y="5157192"/>
            <a:ext cx="252028" cy="320008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Lachebekje 11"/>
          <p:cNvSpPr/>
          <p:nvPr/>
        </p:nvSpPr>
        <p:spPr>
          <a:xfrm>
            <a:off x="1403648" y="4437112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Lachebekje 12"/>
          <p:cNvSpPr/>
          <p:nvPr/>
        </p:nvSpPr>
        <p:spPr>
          <a:xfrm>
            <a:off x="611560" y="3989076"/>
            <a:ext cx="252028" cy="232012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Lachebekje 13"/>
          <p:cNvSpPr/>
          <p:nvPr/>
        </p:nvSpPr>
        <p:spPr>
          <a:xfrm>
            <a:off x="1907704" y="3325016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Lachebekje 14"/>
          <p:cNvSpPr/>
          <p:nvPr/>
        </p:nvSpPr>
        <p:spPr>
          <a:xfrm>
            <a:off x="1439652" y="3212976"/>
            <a:ext cx="252028" cy="232012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Lachebekje 15"/>
          <p:cNvSpPr/>
          <p:nvPr/>
        </p:nvSpPr>
        <p:spPr>
          <a:xfrm>
            <a:off x="763960" y="3140968"/>
            <a:ext cx="252028" cy="232012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Lachebekje 16"/>
          <p:cNvSpPr/>
          <p:nvPr/>
        </p:nvSpPr>
        <p:spPr>
          <a:xfrm>
            <a:off x="2663788" y="2636912"/>
            <a:ext cx="252028" cy="232012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Lachebekje 17"/>
          <p:cNvSpPr/>
          <p:nvPr/>
        </p:nvSpPr>
        <p:spPr>
          <a:xfrm>
            <a:off x="3275856" y="2996952"/>
            <a:ext cx="252028" cy="232012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Lachebekje 18"/>
          <p:cNvSpPr/>
          <p:nvPr/>
        </p:nvSpPr>
        <p:spPr>
          <a:xfrm>
            <a:off x="4139952" y="1932820"/>
            <a:ext cx="1944216" cy="1928228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Lachebekje 19"/>
          <p:cNvSpPr/>
          <p:nvPr/>
        </p:nvSpPr>
        <p:spPr>
          <a:xfrm>
            <a:off x="3743908" y="4637148"/>
            <a:ext cx="252028" cy="232012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Lachebekje 20"/>
          <p:cNvSpPr/>
          <p:nvPr/>
        </p:nvSpPr>
        <p:spPr>
          <a:xfrm>
            <a:off x="5436096" y="4589512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Lachebekje 21"/>
          <p:cNvSpPr/>
          <p:nvPr/>
        </p:nvSpPr>
        <p:spPr>
          <a:xfrm>
            <a:off x="6804248" y="3717032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Lachebekje 22"/>
          <p:cNvSpPr/>
          <p:nvPr/>
        </p:nvSpPr>
        <p:spPr>
          <a:xfrm>
            <a:off x="4644008" y="5413248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Lachebekje 23"/>
          <p:cNvSpPr/>
          <p:nvPr/>
        </p:nvSpPr>
        <p:spPr>
          <a:xfrm>
            <a:off x="7956376" y="3501008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Lachebekje 24"/>
          <p:cNvSpPr/>
          <p:nvPr/>
        </p:nvSpPr>
        <p:spPr>
          <a:xfrm>
            <a:off x="7020272" y="1916832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Lachebekje 25"/>
          <p:cNvSpPr/>
          <p:nvPr/>
        </p:nvSpPr>
        <p:spPr>
          <a:xfrm>
            <a:off x="8028384" y="2060848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Lachebekje 26"/>
          <p:cNvSpPr/>
          <p:nvPr/>
        </p:nvSpPr>
        <p:spPr>
          <a:xfrm>
            <a:off x="7956376" y="548680"/>
            <a:ext cx="504056" cy="464024"/>
          </a:xfrm>
          <a:prstGeom prst="smileyF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4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97" y="3284984"/>
            <a:ext cx="2514600" cy="295275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95536" y="375047"/>
            <a:ext cx="634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Old English Text MT" panose="03040902040508030806" pitchFamily="66" charset="0"/>
              </a:rPr>
              <a:t>Een </a:t>
            </a:r>
            <a:r>
              <a:rPr lang="nl-N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Old English Text MT" panose="03040902040508030806" pitchFamily="66" charset="0"/>
              </a:rPr>
              <a:t>heel oud liedje …</a:t>
            </a:r>
            <a:endParaRPr lang="nl-N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5536" y="1124744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De winter is </a:t>
            </a:r>
            <a:r>
              <a:rPr lang="nl-BE" sz="3200" dirty="0" err="1" smtClean="0"/>
              <a:t>vergangen</a:t>
            </a:r>
            <a:endParaRPr lang="nl-BE" sz="3200" dirty="0" smtClean="0"/>
          </a:p>
          <a:p>
            <a:r>
              <a:rPr lang="nl-BE" sz="3200" dirty="0" smtClean="0"/>
              <a:t>ik zie des meien schijn.</a:t>
            </a:r>
          </a:p>
          <a:p>
            <a:endParaRPr lang="nl-BE" sz="3200" dirty="0"/>
          </a:p>
          <a:p>
            <a:r>
              <a:rPr lang="nl-BE" sz="3200" dirty="0" smtClean="0"/>
              <a:t>Ik zie die </a:t>
            </a:r>
            <a:r>
              <a:rPr lang="nl-BE" sz="3200" dirty="0" err="1" smtClean="0"/>
              <a:t>bloemkens</a:t>
            </a:r>
            <a:r>
              <a:rPr lang="nl-BE" sz="3200" dirty="0" smtClean="0"/>
              <a:t> hangen</a:t>
            </a:r>
          </a:p>
          <a:p>
            <a:r>
              <a:rPr lang="nl-BE" sz="3200" dirty="0" smtClean="0"/>
              <a:t>des is mijn hert verblijd.</a:t>
            </a:r>
          </a:p>
          <a:p>
            <a:endParaRPr lang="nl-BE" sz="3200" dirty="0"/>
          </a:p>
          <a:p>
            <a:r>
              <a:rPr lang="nl-BE" sz="3200" dirty="0" smtClean="0"/>
              <a:t>Daarginds aan genen </a:t>
            </a:r>
            <a:r>
              <a:rPr lang="nl-BE" sz="3200" dirty="0" err="1" smtClean="0"/>
              <a:t>dale</a:t>
            </a:r>
            <a:endParaRPr lang="nl-BE" sz="3200" dirty="0" smtClean="0"/>
          </a:p>
          <a:p>
            <a:r>
              <a:rPr lang="nl-BE" sz="3200" dirty="0" smtClean="0"/>
              <a:t>daar is ‘t genoeglijk zijn.</a:t>
            </a:r>
          </a:p>
          <a:p>
            <a:endParaRPr lang="nl-BE" sz="3200" dirty="0"/>
          </a:p>
          <a:p>
            <a:r>
              <a:rPr lang="nl-BE" sz="3200" dirty="0" smtClean="0"/>
              <a:t>Daar zingt die </a:t>
            </a:r>
            <a:r>
              <a:rPr lang="nl-BE" sz="3200" dirty="0" err="1" smtClean="0"/>
              <a:t>nachtegale</a:t>
            </a:r>
            <a:endParaRPr lang="nl-BE" sz="3200" dirty="0" smtClean="0"/>
          </a:p>
          <a:p>
            <a:r>
              <a:rPr lang="nl-BE" sz="3200" dirty="0" smtClean="0"/>
              <a:t>En zo menig </a:t>
            </a:r>
            <a:r>
              <a:rPr lang="nl-BE" sz="3200" dirty="0" err="1" smtClean="0"/>
              <a:t>woudvogelkein</a:t>
            </a:r>
            <a:r>
              <a:rPr lang="nl-BE" sz="3200" dirty="0" smtClean="0"/>
              <a:t>.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73181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548680"/>
            <a:ext cx="7571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 een redelijk modern …</a:t>
            </a:r>
            <a:endParaRPr lang="nl-N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66" y="1700808"/>
            <a:ext cx="4362450" cy="4629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89039" y="1928753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Lente is weer in ‘t land!</a:t>
            </a:r>
          </a:p>
          <a:p>
            <a:endParaRPr lang="nl-BE" sz="2800" dirty="0"/>
          </a:p>
          <a:p>
            <a:r>
              <a:rPr lang="nl-BE" sz="2800" dirty="0" smtClean="0"/>
              <a:t>Zie de bloemetjes aan de waterkant.</a:t>
            </a:r>
          </a:p>
          <a:p>
            <a:endParaRPr lang="nl-BE" sz="2800" dirty="0"/>
          </a:p>
          <a:p>
            <a:r>
              <a:rPr lang="nl-BE" sz="2800" dirty="0" smtClean="0"/>
              <a:t>Hee kijk, daar vliegt een </a:t>
            </a:r>
          </a:p>
          <a:p>
            <a:endParaRPr lang="nl-BE" sz="2800" dirty="0"/>
          </a:p>
          <a:p>
            <a:r>
              <a:rPr lang="nl-BE" sz="2800" dirty="0" smtClean="0"/>
              <a:t>kanarievogel</a:t>
            </a:r>
          </a:p>
          <a:p>
            <a:endParaRPr lang="nl-BE" sz="2800" dirty="0" smtClean="0"/>
          </a:p>
          <a:p>
            <a:r>
              <a:rPr lang="nl-BE" sz="2800" dirty="0" smtClean="0"/>
              <a:t>Piep </a:t>
            </a:r>
            <a:r>
              <a:rPr lang="nl-BE" sz="2800" dirty="0" err="1" smtClean="0"/>
              <a:t>piep</a:t>
            </a:r>
            <a:r>
              <a:rPr lang="nl-BE" sz="2800" dirty="0" smtClean="0"/>
              <a:t> </a:t>
            </a:r>
            <a:r>
              <a:rPr lang="nl-BE" sz="2800" dirty="0" err="1" smtClean="0"/>
              <a:t>piep</a:t>
            </a:r>
            <a:r>
              <a:rPr lang="nl-BE" sz="2800" dirty="0" smtClean="0"/>
              <a:t>!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45989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776"/>
            <a:ext cx="7488832" cy="68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6" y="2723403"/>
            <a:ext cx="9182636" cy="34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89358" y="1412776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Liedje: Mon </a:t>
            </a:r>
            <a:r>
              <a:rPr lang="nl-BE" sz="4000" dirty="0" err="1" smtClean="0"/>
              <a:t>coq</a:t>
            </a:r>
            <a:r>
              <a:rPr lang="nl-BE" sz="4000" dirty="0" smtClean="0"/>
              <a:t> </a:t>
            </a:r>
            <a:r>
              <a:rPr lang="nl-BE" sz="4000" dirty="0" err="1" smtClean="0"/>
              <a:t>est</a:t>
            </a:r>
            <a:r>
              <a:rPr lang="nl-BE" sz="4000" dirty="0" smtClean="0"/>
              <a:t> mort</a:t>
            </a:r>
          </a:p>
          <a:p>
            <a:endParaRPr lang="nl-BE" sz="4000" dirty="0"/>
          </a:p>
          <a:p>
            <a:r>
              <a:rPr lang="nl-BE" sz="4000" dirty="0" smtClean="0"/>
              <a:t>Blokfluit: jodelliedje</a:t>
            </a:r>
          </a:p>
          <a:p>
            <a:endParaRPr lang="nl-BE" sz="4000" dirty="0"/>
          </a:p>
          <a:p>
            <a:r>
              <a:rPr lang="nl-BE" sz="4000" dirty="0" smtClean="0"/>
              <a:t>Liedje: Een ezel balkte noten na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44312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1"/>
          <p:cNvSpPr txBox="1">
            <a:spLocks noChangeArrowheads="1"/>
          </p:cNvSpPr>
          <p:nvPr/>
        </p:nvSpPr>
        <p:spPr bwMode="auto">
          <a:xfrm>
            <a:off x="323850" y="260350"/>
            <a:ext cx="83518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sz="3200"/>
              <a:t>Vakantie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straat waar je vlinders groet,</a:t>
            </a:r>
          </a:p>
          <a:p>
            <a:pPr eaLnBrk="1" hangingPunct="1"/>
            <a:r>
              <a:rPr lang="nl-BE" sz="3200"/>
              <a:t>een middagdutje doet omdat het kan.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dreef waarin je trager fietst,</a:t>
            </a:r>
          </a:p>
          <a:p>
            <a:pPr eaLnBrk="1" hangingPunct="1"/>
            <a:r>
              <a:rPr lang="nl-BE" sz="3200"/>
              <a:t>Gezellig even nietst omdat het kan.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plek waar vogels vrolijk zijn.</a:t>
            </a:r>
          </a:p>
          <a:p>
            <a:pPr eaLnBrk="1" hangingPunct="1"/>
            <a:r>
              <a:rPr lang="nl-BE" sz="3200"/>
              <a:t>Ze zingen een refrein en dat gaat zo: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La la la …</a:t>
            </a:r>
          </a:p>
        </p:txBody>
      </p:sp>
    </p:spTree>
    <p:extLst>
      <p:ext uri="{BB962C8B-B14F-4D97-AF65-F5344CB8AC3E}">
        <p14:creationId xmlns:p14="http://schemas.microsoft.com/office/powerpoint/2010/main" val="8421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1"/>
          <p:cNvSpPr txBox="1">
            <a:spLocks noChangeArrowheads="1"/>
          </p:cNvSpPr>
          <p:nvPr/>
        </p:nvSpPr>
        <p:spPr bwMode="auto">
          <a:xfrm>
            <a:off x="611188" y="404813"/>
            <a:ext cx="7993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sz="3200"/>
              <a:t>Vakantie is die wind die door je haren waait,</a:t>
            </a:r>
          </a:p>
          <a:p>
            <a:pPr eaLnBrk="1" hangingPunct="1"/>
            <a:r>
              <a:rPr lang="nl-BE" sz="3200"/>
              <a:t>een poesje dat je aait zacht in de wei.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de soep die pruttelt op het vuur,</a:t>
            </a:r>
          </a:p>
          <a:p>
            <a:pPr eaLnBrk="1" hangingPunct="1"/>
            <a:r>
              <a:rPr lang="nl-BE" sz="3200"/>
              <a:t>terwijl je denkt “een uur is weer voorbij.”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Vakantie is een plek waar vogels vrolijk zijn.</a:t>
            </a:r>
          </a:p>
          <a:p>
            <a:pPr eaLnBrk="1" hangingPunct="1"/>
            <a:r>
              <a:rPr lang="nl-BE" sz="3200"/>
              <a:t>Ze zingen een refrein en dat gaat zo:</a:t>
            </a:r>
          </a:p>
          <a:p>
            <a:pPr eaLnBrk="1" hangingPunct="1"/>
            <a:endParaRPr lang="nl-BE" sz="3200"/>
          </a:p>
          <a:p>
            <a:pPr eaLnBrk="1" hangingPunct="1"/>
            <a:r>
              <a:rPr lang="nl-BE" sz="3200"/>
              <a:t>La la la la la …</a:t>
            </a:r>
          </a:p>
        </p:txBody>
      </p:sp>
    </p:spTree>
    <p:extLst>
      <p:ext uri="{BB962C8B-B14F-4D97-AF65-F5344CB8AC3E}">
        <p14:creationId xmlns:p14="http://schemas.microsoft.com/office/powerpoint/2010/main" val="1255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01972" y="44624"/>
            <a:ext cx="2715808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X 8 = 8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X 8 = 16</a:t>
            </a:r>
          </a:p>
          <a:p>
            <a:pPr algn="ctr"/>
            <a:r>
              <a:rPr lang="nl-NL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X 8 = 24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X 8 = 32</a:t>
            </a:r>
          </a:p>
          <a:p>
            <a:pPr algn="ctr"/>
            <a:r>
              <a:rPr lang="nl-N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X 8 = 40</a:t>
            </a:r>
          </a:p>
          <a:p>
            <a:pPr algn="ctr"/>
            <a:r>
              <a:rPr lang="nl-NL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X 8 = 48</a:t>
            </a:r>
          </a:p>
          <a:p>
            <a:pPr algn="ctr"/>
            <a:r>
              <a:rPr lang="nl-NL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X 8 = 56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X 8 = 64</a:t>
            </a:r>
          </a:p>
          <a:p>
            <a:pPr algn="ctr"/>
            <a:r>
              <a:rPr lang="nl-NL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X 8 = 72</a:t>
            </a:r>
          </a:p>
          <a:p>
            <a:pPr algn="ctr"/>
            <a:r>
              <a:rPr lang="nl-N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X 8 = 80</a:t>
            </a:r>
            <a:endParaRPr lang="nl-NL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9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4" descr="Blokfluit_Petite chanson de la Chandel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8137"/>
            <a:ext cx="8382000" cy="61817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" y="4339108"/>
            <a:ext cx="3965670" cy="25188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16215"/>
            <a:ext cx="739527" cy="4072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68360"/>
            <a:ext cx="1709100" cy="17768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908720"/>
            <a:ext cx="57372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winter </a:t>
            </a:r>
            <a:r>
              <a:rPr lang="nl-N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</a:t>
            </a:r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nl-N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fields are </a:t>
            </a:r>
            <a:r>
              <a:rPr lang="nl-N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white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" y="0"/>
            <a:ext cx="91008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In winter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fields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white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05408" y="2497444"/>
            <a:ext cx="855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accent3">
                    <a:lumMod val="50000"/>
                  </a:schemeClr>
                </a:solidFill>
              </a:rPr>
              <a:t>In spring </a:t>
            </a:r>
            <a:r>
              <a:rPr lang="nl-BE" sz="3600" dirty="0" err="1" smtClean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nl-BE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3600" dirty="0" err="1" smtClean="0">
                <a:solidFill>
                  <a:schemeClr val="accent3">
                    <a:lumMod val="50000"/>
                  </a:schemeClr>
                </a:solidFill>
              </a:rPr>
              <a:t>woods</a:t>
            </a:r>
            <a:r>
              <a:rPr lang="nl-BE" sz="3600" dirty="0" smtClean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nl-BE" sz="3600" dirty="0" err="1" smtClean="0">
                <a:solidFill>
                  <a:schemeClr val="accent3">
                    <a:lumMod val="50000"/>
                  </a:schemeClr>
                </a:solidFill>
              </a:rPr>
              <a:t>getting</a:t>
            </a:r>
            <a:r>
              <a:rPr lang="nl-BE" sz="3600" dirty="0" smtClean="0">
                <a:solidFill>
                  <a:schemeClr val="accent3">
                    <a:lumMod val="50000"/>
                  </a:schemeClr>
                </a:solidFill>
              </a:rPr>
              <a:t> green</a:t>
            </a:r>
            <a:endParaRPr lang="nl-BE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67544" y="394525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summer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days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are long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5536" y="5589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autumn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leaves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brown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9512" y="476672"/>
            <a:ext cx="60486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In winter, </a:t>
            </a:r>
            <a:r>
              <a:rPr lang="nl-BE" sz="2800" dirty="0" err="1" smtClean="0"/>
              <a:t>when</a:t>
            </a:r>
            <a:r>
              <a:rPr lang="nl-BE" sz="2800" dirty="0" smtClean="0"/>
              <a:t> the </a:t>
            </a:r>
            <a:r>
              <a:rPr lang="nl-BE" sz="2800" dirty="0" err="1" smtClean="0"/>
              <a:t>fields</a:t>
            </a:r>
            <a:r>
              <a:rPr lang="nl-BE" sz="2800" dirty="0" smtClean="0"/>
              <a:t> are </a:t>
            </a:r>
            <a:r>
              <a:rPr lang="nl-BE" sz="2800" dirty="0" err="1" smtClean="0"/>
              <a:t>white</a:t>
            </a:r>
            <a:endParaRPr lang="nl-BE" sz="2800" dirty="0" smtClean="0"/>
          </a:p>
          <a:p>
            <a:endParaRPr lang="nl-BE" sz="2800" dirty="0"/>
          </a:p>
          <a:p>
            <a:endParaRPr lang="nl-BE" sz="2800" dirty="0" smtClean="0"/>
          </a:p>
          <a:p>
            <a:r>
              <a:rPr lang="nl-BE" sz="2800" dirty="0" smtClean="0"/>
              <a:t>In spring, </a:t>
            </a:r>
            <a:r>
              <a:rPr lang="nl-BE" sz="2800" dirty="0" err="1" smtClean="0"/>
              <a:t>when</a:t>
            </a:r>
            <a:r>
              <a:rPr lang="nl-BE" sz="2800" dirty="0" smtClean="0"/>
              <a:t> </a:t>
            </a:r>
            <a:r>
              <a:rPr lang="nl-BE" sz="2800" dirty="0" err="1" smtClean="0"/>
              <a:t>woods</a:t>
            </a:r>
            <a:r>
              <a:rPr lang="nl-BE" sz="2800" dirty="0" smtClean="0"/>
              <a:t> are </a:t>
            </a:r>
            <a:r>
              <a:rPr lang="nl-BE" sz="2800" dirty="0" err="1" smtClean="0"/>
              <a:t>getting</a:t>
            </a:r>
            <a:r>
              <a:rPr lang="nl-BE" sz="2800" dirty="0" smtClean="0"/>
              <a:t> green</a:t>
            </a:r>
          </a:p>
          <a:p>
            <a:endParaRPr lang="nl-BE" sz="2800" dirty="0"/>
          </a:p>
          <a:p>
            <a:endParaRPr lang="nl-BE" sz="2800" dirty="0" smtClean="0"/>
          </a:p>
          <a:p>
            <a:endParaRPr lang="nl-BE" sz="2800" dirty="0"/>
          </a:p>
          <a:p>
            <a:r>
              <a:rPr lang="nl-BE" sz="2800" dirty="0" smtClean="0"/>
              <a:t>In </a:t>
            </a:r>
            <a:r>
              <a:rPr lang="nl-BE" sz="2800" dirty="0" err="1" smtClean="0"/>
              <a:t>summer</a:t>
            </a:r>
            <a:r>
              <a:rPr lang="nl-BE" sz="2800" dirty="0" smtClean="0"/>
              <a:t>, </a:t>
            </a:r>
            <a:r>
              <a:rPr lang="nl-BE" sz="2800" dirty="0" err="1" smtClean="0"/>
              <a:t>when</a:t>
            </a:r>
            <a:r>
              <a:rPr lang="nl-BE" sz="2800" dirty="0" smtClean="0"/>
              <a:t> the </a:t>
            </a:r>
            <a:r>
              <a:rPr lang="nl-BE" sz="2800" dirty="0" err="1" smtClean="0"/>
              <a:t>days</a:t>
            </a:r>
            <a:r>
              <a:rPr lang="nl-BE" sz="2800" dirty="0" smtClean="0"/>
              <a:t> are long</a:t>
            </a:r>
          </a:p>
          <a:p>
            <a:endParaRPr lang="nl-BE" sz="2800" dirty="0"/>
          </a:p>
          <a:p>
            <a:endParaRPr lang="nl-BE" sz="2800" dirty="0"/>
          </a:p>
          <a:p>
            <a:endParaRPr lang="nl-BE" sz="2800" dirty="0"/>
          </a:p>
          <a:p>
            <a:r>
              <a:rPr lang="nl-BE" sz="2800" dirty="0" smtClean="0"/>
              <a:t>In </a:t>
            </a:r>
            <a:r>
              <a:rPr lang="nl-BE" sz="2800" dirty="0" err="1" smtClean="0"/>
              <a:t>autumn,when</a:t>
            </a:r>
            <a:r>
              <a:rPr lang="nl-BE" sz="2800" dirty="0" smtClean="0"/>
              <a:t> the </a:t>
            </a:r>
            <a:r>
              <a:rPr lang="nl-BE" sz="2800" dirty="0" err="1" smtClean="0"/>
              <a:t>leaves</a:t>
            </a:r>
            <a:r>
              <a:rPr lang="nl-BE" sz="2800" dirty="0" smtClean="0"/>
              <a:t> are </a:t>
            </a:r>
            <a:r>
              <a:rPr lang="nl-BE" sz="2800" dirty="0" err="1" smtClean="0"/>
              <a:t>brown</a:t>
            </a:r>
            <a:endParaRPr lang="nl-BE" sz="2800" dirty="0" smtClean="0"/>
          </a:p>
          <a:p>
            <a:endParaRPr lang="nl-BE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395536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sing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song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5408" y="249744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I ‘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ll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try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tell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I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7544" y="422108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Perhaps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you’ll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understand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5589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Take pen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ink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write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4000" dirty="0" err="1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r>
              <a:rPr lang="nl-BE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l-B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436096" y="955723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err="1" smtClean="0">
                <a:solidFill>
                  <a:srgbClr val="FF0000"/>
                </a:solidFill>
              </a:rPr>
              <a:t>delight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760640" y="2420888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err="1" smtClean="0">
                <a:solidFill>
                  <a:srgbClr val="FF0000"/>
                </a:solidFill>
              </a:rPr>
              <a:t>mean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840760" y="4182179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>
                <a:solidFill>
                  <a:srgbClr val="FF0000"/>
                </a:solidFill>
              </a:rPr>
              <a:t>song</a:t>
            </a:r>
            <a:endParaRPr lang="nl-BE" sz="4800" b="1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552728" y="5478323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>
                <a:solidFill>
                  <a:srgbClr val="FF0000"/>
                </a:solidFill>
              </a:rPr>
              <a:t>down</a:t>
            </a:r>
            <a:endParaRPr lang="nl-B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16832"/>
            <a:ext cx="918165" cy="5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474184" cy="612068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66807"/>
            <a:ext cx="2520280" cy="24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2073167">
            <a:off x="2813827" y="907055"/>
            <a:ext cx="5116722" cy="5040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ZINGEN het jaar rond… We ZINGEN het jaar rond …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8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1700808"/>
            <a:ext cx="9144000" cy="4653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47852" cy="299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>
            <a:off x="1691680" y="2564904"/>
            <a:ext cx="530352" cy="9144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Gelijkbenige driehoek 5"/>
          <p:cNvSpPr/>
          <p:nvPr/>
        </p:nvSpPr>
        <p:spPr>
          <a:xfrm>
            <a:off x="2146584" y="2852936"/>
            <a:ext cx="265176" cy="6096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83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3260" y="548680"/>
            <a:ext cx="857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Mooie liedjes duren niet lang</a:t>
            </a:r>
            <a:endParaRPr lang="nl-N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3090" y="162880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 smtClean="0"/>
              <a:t>Alles heeft een einde</a:t>
            </a:r>
          </a:p>
          <a:p>
            <a:pPr marL="285750" indent="-285750">
              <a:buFontTx/>
              <a:buChar char="-"/>
            </a:pPr>
            <a:r>
              <a:rPr lang="nl-BE" sz="2400" dirty="0" smtClean="0"/>
              <a:t>Alarm in de branding</a:t>
            </a:r>
          </a:p>
          <a:p>
            <a:pPr marL="285750" indent="-285750">
              <a:buFontTx/>
              <a:buChar char="-"/>
            </a:pPr>
            <a:r>
              <a:rPr lang="nl-BE" sz="2400" dirty="0" smtClean="0"/>
              <a:t>Een ezel balkte noten na   (LA)</a:t>
            </a:r>
          </a:p>
          <a:p>
            <a:pPr marL="285750" indent="-285750">
              <a:buFontTx/>
              <a:buChar char="-"/>
            </a:pPr>
            <a:r>
              <a:rPr lang="nl-BE" sz="2400" dirty="0" err="1" smtClean="0"/>
              <a:t>Un</a:t>
            </a:r>
            <a:r>
              <a:rPr lang="nl-BE" sz="2400" dirty="0" smtClean="0"/>
              <a:t> petit canard (FA)</a:t>
            </a:r>
          </a:p>
          <a:p>
            <a:pPr marL="285750" indent="-285750">
              <a:buFontTx/>
              <a:buChar char="-"/>
            </a:pPr>
            <a:r>
              <a:rPr lang="nl-BE" sz="2400" dirty="0" smtClean="0"/>
              <a:t>Februari (RE)</a:t>
            </a:r>
          </a:p>
          <a:p>
            <a:pPr marL="285750" indent="-285750">
              <a:buFontTx/>
              <a:buChar char="-"/>
            </a:pPr>
            <a:r>
              <a:rPr lang="nl-BE" sz="2400" dirty="0" smtClean="0"/>
              <a:t>Zet een puit op enen gouden stoel (RE)</a:t>
            </a:r>
          </a:p>
          <a:p>
            <a:pPr marL="285750" indent="-285750">
              <a:buFontTx/>
              <a:buChar char="-"/>
            </a:pPr>
            <a:r>
              <a:rPr lang="nl-BE" sz="2400" dirty="0" smtClean="0"/>
              <a:t>Al draagt een aap een gouden ring</a:t>
            </a:r>
          </a:p>
          <a:p>
            <a:pPr marL="342900" indent="-342900">
              <a:buFontTx/>
              <a:buChar char="-"/>
            </a:pPr>
            <a:r>
              <a:rPr lang="nl-BE" sz="2400" dirty="0" smtClean="0"/>
              <a:t>Ik ken een school</a:t>
            </a:r>
          </a:p>
          <a:p>
            <a:pPr marL="342900" indent="-342900">
              <a:buFontTx/>
              <a:buChar char="-"/>
            </a:pPr>
            <a:r>
              <a:rPr lang="nl-BE" sz="2400" dirty="0" err="1" smtClean="0"/>
              <a:t>Row</a:t>
            </a:r>
            <a:r>
              <a:rPr lang="nl-BE" sz="2400" dirty="0" smtClean="0"/>
              <a:t> </a:t>
            </a:r>
            <a:r>
              <a:rPr lang="nl-BE" sz="2400" dirty="0" err="1" smtClean="0"/>
              <a:t>row</a:t>
            </a:r>
            <a:r>
              <a:rPr lang="nl-BE" sz="2400" dirty="0" smtClean="0"/>
              <a:t> </a:t>
            </a:r>
            <a:r>
              <a:rPr lang="nl-BE" sz="2400" dirty="0" err="1" smtClean="0"/>
              <a:t>row</a:t>
            </a:r>
            <a:r>
              <a:rPr lang="nl-BE" sz="2400" dirty="0" smtClean="0"/>
              <a:t> </a:t>
            </a:r>
            <a:r>
              <a:rPr lang="nl-BE" sz="2400" dirty="0" err="1" smtClean="0"/>
              <a:t>your</a:t>
            </a:r>
            <a:r>
              <a:rPr lang="nl-BE" sz="2400" dirty="0" smtClean="0"/>
              <a:t> </a:t>
            </a:r>
            <a:r>
              <a:rPr lang="nl-BE" sz="2400" dirty="0" err="1" smtClean="0"/>
              <a:t>boat</a:t>
            </a:r>
            <a:r>
              <a:rPr lang="nl-BE" sz="2400" dirty="0" smtClean="0"/>
              <a:t> (DO)</a:t>
            </a:r>
          </a:p>
          <a:p>
            <a:r>
              <a:rPr lang="nl-BE" sz="2400" dirty="0" smtClean="0"/>
              <a:t>-    </a:t>
            </a:r>
            <a:r>
              <a:rPr lang="nl-BE" sz="2400" dirty="0" err="1" smtClean="0"/>
              <a:t>Ein</a:t>
            </a:r>
            <a:r>
              <a:rPr lang="nl-BE" sz="2400" dirty="0" smtClean="0"/>
              <a:t> kleine </a:t>
            </a:r>
            <a:r>
              <a:rPr lang="nl-BE" sz="2400" dirty="0" err="1" smtClean="0"/>
              <a:t>Nachtmusik</a:t>
            </a:r>
            <a:r>
              <a:rPr lang="nl-BE" sz="2400" dirty="0" smtClean="0"/>
              <a:t> (SOL)</a:t>
            </a:r>
          </a:p>
          <a:p>
            <a:pPr marL="342900" indent="-342900">
              <a:buFontTx/>
              <a:buChar char="-"/>
            </a:pPr>
            <a:r>
              <a:rPr lang="nl-BE" sz="2400" dirty="0" smtClean="0"/>
              <a:t>SI ?</a:t>
            </a:r>
          </a:p>
          <a:p>
            <a:pPr marL="342900" indent="-342900">
              <a:buFontTx/>
              <a:buChar char="-"/>
            </a:pPr>
            <a:r>
              <a:rPr lang="nl-BE" sz="2400" dirty="0" smtClean="0"/>
              <a:t>MI?</a:t>
            </a:r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09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16632"/>
            <a:ext cx="6304631" cy="65527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" y="3947273"/>
            <a:ext cx="7960593" cy="2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37672"/>
            <a:ext cx="5803311" cy="445562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07386" y="548680"/>
            <a:ext cx="771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Jezus Christus, ik aanbid U</a:t>
            </a:r>
            <a:endParaRPr lang="nl-N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0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294509" cy="250966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18864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Gij sterre gij moet er zo stille niet staan, à la berline postiljon.</a:t>
            </a:r>
          </a:p>
          <a:p>
            <a:endParaRPr lang="nl-BE" sz="3600" dirty="0"/>
          </a:p>
          <a:p>
            <a:r>
              <a:rPr lang="nl-BE" sz="3600" dirty="0" smtClean="0"/>
              <a:t>Gij moet er met ons naar Bethlehem toe gaan, à la berline postiljon,</a:t>
            </a:r>
            <a:endParaRPr lang="nl-BE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5230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hoek 1"/>
          <p:cNvSpPr>
            <a:spLocks noChangeArrowheads="1"/>
          </p:cNvSpPr>
          <p:nvPr/>
        </p:nvSpPr>
        <p:spPr bwMode="auto">
          <a:xfrm>
            <a:off x="323850" y="1196975"/>
            <a:ext cx="828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BE" sz="3200"/>
              <a:t>Heer, U bent mijn leven, de grond waarop ik sta. </a:t>
            </a:r>
            <a:br>
              <a:rPr lang="nl-BE" sz="3200"/>
            </a:br>
            <a:r>
              <a:rPr lang="nl-BE" sz="3200"/>
              <a:t>Heer, U bent mijn weg, de waarheid die mij leidt. </a:t>
            </a:r>
            <a:br>
              <a:rPr lang="nl-BE" sz="3200"/>
            </a:br>
            <a:r>
              <a:rPr lang="nl-BE" sz="3200"/>
              <a:t>Uw woord is het pad, de weg waarop ik ga, </a:t>
            </a:r>
            <a:br>
              <a:rPr lang="nl-BE" sz="3200"/>
            </a:br>
            <a:r>
              <a:rPr lang="nl-BE" sz="3200"/>
              <a:t>zolang U mij adem geeft, zolang als ik besta. </a:t>
            </a:r>
            <a:br>
              <a:rPr lang="nl-BE" sz="3200"/>
            </a:br>
            <a:r>
              <a:rPr lang="nl-BE" sz="3200"/>
              <a:t>Ik zal niet meer vrezen, want U bent bij mij. </a:t>
            </a:r>
            <a:br>
              <a:rPr lang="nl-BE" sz="3200"/>
            </a:br>
            <a:r>
              <a:rPr lang="nl-BE" sz="3200"/>
              <a:t>Heer, ik bid U, blijf mij nabij.</a:t>
            </a:r>
          </a:p>
        </p:txBody>
      </p:sp>
    </p:spTree>
    <p:extLst>
      <p:ext uri="{BB962C8B-B14F-4D97-AF65-F5344CB8AC3E}">
        <p14:creationId xmlns:p14="http://schemas.microsoft.com/office/powerpoint/2010/main" val="21056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51520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Wij hebben gezongen al voor dit huis,</a:t>
            </a:r>
          </a:p>
          <a:p>
            <a:r>
              <a:rPr lang="nl-BE" sz="3600" dirty="0" smtClean="0"/>
              <a:t>à la berline postiljon,</a:t>
            </a:r>
          </a:p>
          <a:p>
            <a:r>
              <a:rPr lang="nl-BE" sz="3600" dirty="0" smtClean="0"/>
              <a:t>geef ons een penning dan gaan we weer naar huis,</a:t>
            </a:r>
          </a:p>
          <a:p>
            <a:r>
              <a:rPr lang="nl-BE" sz="3600" dirty="0" smtClean="0"/>
              <a:t>À la berline postiljon.</a:t>
            </a:r>
            <a:endParaRPr lang="nl-BE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385015" y="3724789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Van cher ami tot in de knie,</a:t>
            </a:r>
          </a:p>
          <a:p>
            <a:r>
              <a:rPr lang="nl-BE" sz="3200" dirty="0" smtClean="0"/>
              <a:t>wij zijn drie koningskinderen,</a:t>
            </a:r>
          </a:p>
          <a:p>
            <a:r>
              <a:rPr lang="nl-BE" sz="3200" dirty="0" smtClean="0"/>
              <a:t>sa pater trok naar Vendelo</a:t>
            </a:r>
          </a:p>
          <a:p>
            <a:r>
              <a:rPr lang="nl-BE" sz="3200" dirty="0" smtClean="0"/>
              <a:t>van cher ami,</a:t>
            </a:r>
            <a:endParaRPr lang="nl-BE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91290"/>
            <a:ext cx="3294509" cy="2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82809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De </a:t>
            </a:r>
            <a:r>
              <a:rPr lang="nl-BE" sz="3200" dirty="0" err="1" smtClean="0"/>
              <a:t>vastenavond</a:t>
            </a:r>
            <a:r>
              <a:rPr lang="nl-BE" sz="3200" dirty="0" smtClean="0"/>
              <a:t> die komt aan, </a:t>
            </a:r>
          </a:p>
          <a:p>
            <a:r>
              <a:rPr lang="nl-BE" sz="3200" dirty="0" smtClean="0"/>
              <a:t>wij zingen “ho man ho!”</a:t>
            </a:r>
          </a:p>
          <a:p>
            <a:endParaRPr lang="nl-BE" sz="3200" dirty="0"/>
          </a:p>
          <a:p>
            <a:r>
              <a:rPr lang="nl-BE" sz="3200" dirty="0" smtClean="0"/>
              <a:t>Geef ons een koekebak uit de pan </a:t>
            </a:r>
          </a:p>
          <a:p>
            <a:r>
              <a:rPr lang="nl-BE" sz="3200" dirty="0" smtClean="0"/>
              <a:t>en zo mijnheer wel zo.</a:t>
            </a:r>
          </a:p>
          <a:p>
            <a:endParaRPr lang="nl-BE" sz="3200" dirty="0"/>
          </a:p>
          <a:p>
            <a:r>
              <a:rPr lang="nl-BE" sz="3200" dirty="0" smtClean="0"/>
              <a:t>En nu het </a:t>
            </a:r>
            <a:r>
              <a:rPr lang="nl-BE" sz="3200" dirty="0" err="1" smtClean="0"/>
              <a:t>vastenavond</a:t>
            </a:r>
            <a:r>
              <a:rPr lang="nl-BE" sz="3200" dirty="0" smtClean="0"/>
              <a:t> is, </a:t>
            </a:r>
          </a:p>
          <a:p>
            <a:r>
              <a:rPr lang="nl-BE" sz="3200" dirty="0" smtClean="0"/>
              <a:t>nu zijn wel alle keeltjes fris!</a:t>
            </a:r>
          </a:p>
          <a:p>
            <a:endParaRPr lang="nl-BE" sz="3200" dirty="0"/>
          </a:p>
          <a:p>
            <a:r>
              <a:rPr lang="nl-BE" sz="3200" dirty="0" smtClean="0"/>
              <a:t>Van </a:t>
            </a:r>
            <a:r>
              <a:rPr lang="nl-BE" sz="3200" dirty="0" err="1" smtClean="0"/>
              <a:t>diridon</a:t>
            </a:r>
            <a:r>
              <a:rPr lang="nl-BE" sz="3200" dirty="0" smtClean="0"/>
              <a:t>, van </a:t>
            </a:r>
            <a:r>
              <a:rPr lang="nl-BE" sz="3200" dirty="0" err="1" smtClean="0"/>
              <a:t>diridon</a:t>
            </a:r>
            <a:r>
              <a:rPr lang="nl-BE" sz="3200" dirty="0" smtClean="0"/>
              <a:t>, </a:t>
            </a:r>
          </a:p>
          <a:p>
            <a:r>
              <a:rPr lang="nl-BE" sz="3200" dirty="0" smtClean="0"/>
              <a:t>van </a:t>
            </a:r>
            <a:r>
              <a:rPr lang="nl-BE" sz="3200" dirty="0" err="1" smtClean="0"/>
              <a:t>diridon</a:t>
            </a:r>
            <a:r>
              <a:rPr lang="nl-BE" sz="3200" dirty="0" smtClean="0"/>
              <a:t> di </a:t>
            </a:r>
            <a:r>
              <a:rPr lang="nl-BE" sz="3200" dirty="0" err="1" smtClean="0"/>
              <a:t>ri</a:t>
            </a:r>
            <a:r>
              <a:rPr lang="nl-BE" sz="3200" dirty="0" smtClean="0"/>
              <a:t> don </a:t>
            </a:r>
            <a:r>
              <a:rPr lang="nl-BE" sz="3200" dirty="0" err="1" smtClean="0"/>
              <a:t>deine</a:t>
            </a:r>
            <a:r>
              <a:rPr lang="nl-BE" sz="3200" dirty="0" smtClean="0"/>
              <a:t>!</a:t>
            </a:r>
          </a:p>
          <a:p>
            <a:endParaRPr lang="nl-BE" sz="3200" dirty="0"/>
          </a:p>
          <a:p>
            <a:r>
              <a:rPr lang="nl-BE" sz="3200" dirty="0" smtClean="0"/>
              <a:t>Het spelen gaat gewis!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3845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9349"/>
            <a:ext cx="835292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Sa meisjes zet de pan te vier,</a:t>
            </a:r>
          </a:p>
          <a:p>
            <a:r>
              <a:rPr lang="nl-BE" sz="3200" dirty="0"/>
              <a:t>s</a:t>
            </a:r>
            <a:r>
              <a:rPr lang="nl-BE" sz="3200" dirty="0" smtClean="0"/>
              <a:t>laat </a:t>
            </a:r>
            <a:r>
              <a:rPr lang="nl-BE" sz="3200" dirty="0" err="1" smtClean="0"/>
              <a:t>eiers</a:t>
            </a:r>
            <a:r>
              <a:rPr lang="nl-BE" sz="3200" dirty="0" smtClean="0"/>
              <a:t> in het meel!</a:t>
            </a:r>
          </a:p>
          <a:p>
            <a:endParaRPr lang="nl-BE" sz="3200" dirty="0"/>
          </a:p>
          <a:p>
            <a:r>
              <a:rPr lang="nl-BE" sz="3200" dirty="0" smtClean="0"/>
              <a:t>En haalt een kruikje smokkelbier,</a:t>
            </a:r>
          </a:p>
          <a:p>
            <a:r>
              <a:rPr lang="nl-BE" sz="3200" dirty="0"/>
              <a:t>z</a:t>
            </a:r>
            <a:r>
              <a:rPr lang="nl-BE" sz="3200" dirty="0" smtClean="0"/>
              <a:t>o smeren wij de keel.</a:t>
            </a:r>
          </a:p>
          <a:p>
            <a:endParaRPr lang="nl-BE" sz="3200" dirty="0"/>
          </a:p>
          <a:p>
            <a:r>
              <a:rPr lang="nl-BE" sz="3200" dirty="0" smtClean="0"/>
              <a:t>Terwijl gij nu dan uit den haard</a:t>
            </a:r>
          </a:p>
          <a:p>
            <a:r>
              <a:rPr lang="nl-BE" sz="3200" dirty="0" smtClean="0"/>
              <a:t>de koekjes uit de pan vergaart,</a:t>
            </a:r>
          </a:p>
          <a:p>
            <a:endParaRPr lang="nl-BE" sz="3200" dirty="0" smtClean="0"/>
          </a:p>
          <a:p>
            <a:r>
              <a:rPr lang="nl-BE" sz="3200" dirty="0"/>
              <a:t>Van </a:t>
            </a:r>
            <a:r>
              <a:rPr lang="nl-BE" sz="3200" dirty="0" err="1"/>
              <a:t>diridon</a:t>
            </a:r>
            <a:r>
              <a:rPr lang="nl-BE" sz="3200" dirty="0"/>
              <a:t>, van </a:t>
            </a:r>
            <a:r>
              <a:rPr lang="nl-BE" sz="3200" dirty="0" err="1"/>
              <a:t>diridon</a:t>
            </a:r>
            <a:r>
              <a:rPr lang="nl-BE" sz="3200" dirty="0"/>
              <a:t>, </a:t>
            </a:r>
          </a:p>
          <a:p>
            <a:r>
              <a:rPr lang="nl-BE" sz="3200" dirty="0"/>
              <a:t>van </a:t>
            </a:r>
            <a:r>
              <a:rPr lang="nl-BE" sz="3200" dirty="0" err="1"/>
              <a:t>diridon</a:t>
            </a:r>
            <a:r>
              <a:rPr lang="nl-BE" sz="3200" dirty="0"/>
              <a:t> di </a:t>
            </a:r>
            <a:r>
              <a:rPr lang="nl-BE" sz="3200" dirty="0" err="1"/>
              <a:t>ri</a:t>
            </a:r>
            <a:r>
              <a:rPr lang="nl-BE" sz="3200" dirty="0"/>
              <a:t> don </a:t>
            </a:r>
            <a:r>
              <a:rPr lang="nl-BE" sz="3200" dirty="0" err="1"/>
              <a:t>deine</a:t>
            </a:r>
            <a:r>
              <a:rPr lang="nl-BE" sz="3200" dirty="0"/>
              <a:t>!</a:t>
            </a:r>
          </a:p>
          <a:p>
            <a:endParaRPr lang="nl-BE" sz="3200" dirty="0"/>
          </a:p>
          <a:p>
            <a:r>
              <a:rPr lang="nl-BE" sz="3200" dirty="0" smtClean="0"/>
              <a:t>Wij spelen met de kaart!</a:t>
            </a:r>
            <a:endParaRPr lang="nl-BE" sz="3200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53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692696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En ‘s avonds en ‘s avonds en ‘s avonds is het goed.</a:t>
            </a:r>
          </a:p>
          <a:p>
            <a:endParaRPr lang="nl-BE" sz="2800" dirty="0"/>
          </a:p>
          <a:p>
            <a:r>
              <a:rPr lang="nl-BE" sz="2800" dirty="0"/>
              <a:t>En ‘s avonds en ‘s avonds en ‘s avonds is het goed.</a:t>
            </a:r>
          </a:p>
          <a:p>
            <a:endParaRPr lang="nl-BE" sz="2800" dirty="0" smtClean="0"/>
          </a:p>
          <a:p>
            <a:r>
              <a:rPr lang="nl-BE" sz="2800" dirty="0" smtClean="0"/>
              <a:t>En ‘s avonds hebben we geld met hopen</a:t>
            </a:r>
          </a:p>
          <a:p>
            <a:endParaRPr lang="nl-BE" sz="2800" dirty="0"/>
          </a:p>
          <a:p>
            <a:r>
              <a:rPr lang="nl-BE" sz="2800" dirty="0"/>
              <a:t>e</a:t>
            </a:r>
            <a:r>
              <a:rPr lang="nl-BE" sz="2800" dirty="0" smtClean="0"/>
              <a:t>n ‘s morgens geen om brood te kopen.</a:t>
            </a:r>
          </a:p>
          <a:p>
            <a:endParaRPr lang="nl-BE" sz="2800" dirty="0"/>
          </a:p>
          <a:p>
            <a:r>
              <a:rPr lang="nl-BE" sz="2800" dirty="0"/>
              <a:t>En ‘s avonds en ‘s avonds en ‘s avonds is het goed.</a:t>
            </a:r>
          </a:p>
          <a:p>
            <a:endParaRPr lang="nl-BE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23336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89039" y="1196752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En ‘s avonds en ‘s avonds en ‘s avonds is het goed.</a:t>
            </a:r>
          </a:p>
          <a:p>
            <a:endParaRPr lang="nl-BE" sz="3200" dirty="0"/>
          </a:p>
          <a:p>
            <a:r>
              <a:rPr lang="nl-BE" sz="3200" dirty="0"/>
              <a:t>En ‘s avonds en ‘s avonds en ‘s avonds is het goed.</a:t>
            </a:r>
          </a:p>
          <a:p>
            <a:endParaRPr lang="nl-BE" sz="3200" dirty="0"/>
          </a:p>
          <a:p>
            <a:r>
              <a:rPr lang="nl-BE" sz="3200" dirty="0"/>
              <a:t>En ‘s avonds </a:t>
            </a:r>
            <a:r>
              <a:rPr lang="nl-BE" sz="3200" dirty="0" smtClean="0"/>
              <a:t>zouden  we </a:t>
            </a:r>
            <a:r>
              <a:rPr lang="nl-BE" sz="3200" dirty="0" err="1" smtClean="0"/>
              <a:t>geerne</a:t>
            </a:r>
            <a:r>
              <a:rPr lang="nl-BE" sz="3200" dirty="0" smtClean="0"/>
              <a:t> trouwen</a:t>
            </a:r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en ‘s morgens </a:t>
            </a:r>
            <a:r>
              <a:rPr lang="nl-BE" sz="3200" dirty="0" err="1" smtClean="0"/>
              <a:t>nuchtens</a:t>
            </a:r>
            <a:r>
              <a:rPr lang="nl-BE" sz="3200" dirty="0" smtClean="0"/>
              <a:t> vroeg berouwen.</a:t>
            </a:r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En ‘s avonds en ‘s avonds en ‘s avonds is het goed.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87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1484784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En ‘s avonds en ‘s avonds en ‘s avonds is het goed.</a:t>
            </a:r>
          </a:p>
          <a:p>
            <a:endParaRPr lang="nl-BE" sz="3200" dirty="0"/>
          </a:p>
          <a:p>
            <a:r>
              <a:rPr lang="nl-BE" sz="3200" dirty="0"/>
              <a:t>En ‘s avonds en ‘s avonds en ‘s avonds is het goed.</a:t>
            </a:r>
          </a:p>
          <a:p>
            <a:endParaRPr lang="nl-BE" sz="3200" dirty="0"/>
          </a:p>
          <a:p>
            <a:r>
              <a:rPr lang="nl-BE" sz="3200" dirty="0"/>
              <a:t>En ‘s avonds </a:t>
            </a:r>
            <a:r>
              <a:rPr lang="nl-BE" sz="3200" dirty="0" smtClean="0"/>
              <a:t>zullen we koeken bakken</a:t>
            </a:r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en ‘s morgens </a:t>
            </a:r>
            <a:r>
              <a:rPr lang="nl-BE" sz="3200" dirty="0" smtClean="0"/>
              <a:t>tegen uw oren plakken.</a:t>
            </a:r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En ‘s avonds en ‘s avonds en ‘s avonds is het goed.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0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213"/>
            <a:ext cx="6264696" cy="66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1560" y="620688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Op het pleintje naast de kerk</a:t>
            </a:r>
          </a:p>
          <a:p>
            <a:r>
              <a:rPr lang="nl-BE" sz="3600" dirty="0" smtClean="0"/>
              <a:t>staat de winkel van Jan Lekkerkerk</a:t>
            </a:r>
          </a:p>
          <a:p>
            <a:r>
              <a:rPr lang="nl-BE" sz="3600" dirty="0" smtClean="0"/>
              <a:t>vol met rozen en chrysanten, anjelieren</a:t>
            </a:r>
          </a:p>
          <a:p>
            <a:r>
              <a:rPr lang="nl-BE" sz="3600" dirty="0" smtClean="0"/>
              <a:t>grote planten, alle soorten op een rijtje naast elkaar.</a:t>
            </a:r>
          </a:p>
          <a:p>
            <a:endParaRPr lang="nl-BE" sz="3600" dirty="0"/>
          </a:p>
          <a:p>
            <a:r>
              <a:rPr lang="nl-BE" sz="3600" dirty="0" smtClean="0"/>
              <a:t>Maar op maandag is Jan Lekkerkerk niet thuis</a:t>
            </a:r>
          </a:p>
          <a:p>
            <a:r>
              <a:rPr lang="nl-BE" sz="3600" dirty="0" smtClean="0"/>
              <a:t>want dan brengt hij alle planten in de stad huis aan huis.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4350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" y="-27384"/>
            <a:ext cx="9229025" cy="53285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71" y="4005064"/>
            <a:ext cx="6327842" cy="25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7560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latin typeface="Cooper Black" panose="0208090404030B020404" pitchFamily="18" charset="0"/>
              </a:rPr>
              <a:t>Twinkle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twinkle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little</a:t>
            </a:r>
            <a:r>
              <a:rPr lang="nl-BE" sz="3600" dirty="0" smtClean="0">
                <a:latin typeface="Cooper Black" panose="0208090404030B020404" pitchFamily="18" charset="0"/>
              </a:rPr>
              <a:t> star</a:t>
            </a:r>
          </a:p>
          <a:p>
            <a:endParaRPr lang="nl-BE" sz="3600" dirty="0">
              <a:latin typeface="Cooper Black" panose="0208090404030B020404" pitchFamily="18" charset="0"/>
            </a:endParaRPr>
          </a:p>
          <a:p>
            <a:r>
              <a:rPr lang="nl-BE" sz="3600" dirty="0" smtClean="0">
                <a:latin typeface="Cooper Black" panose="0208090404030B020404" pitchFamily="18" charset="0"/>
              </a:rPr>
              <a:t>How I wonder </a:t>
            </a:r>
            <a:r>
              <a:rPr lang="nl-BE" sz="3600" dirty="0" err="1" smtClean="0">
                <a:latin typeface="Cooper Black" panose="0208090404030B020404" pitchFamily="18" charset="0"/>
              </a:rPr>
              <a:t>what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you</a:t>
            </a:r>
            <a:r>
              <a:rPr lang="nl-BE" sz="3600" dirty="0" smtClean="0">
                <a:latin typeface="Cooper Black" panose="0208090404030B020404" pitchFamily="18" charset="0"/>
              </a:rPr>
              <a:t> are</a:t>
            </a:r>
          </a:p>
          <a:p>
            <a:endParaRPr lang="nl-BE" sz="3600" dirty="0">
              <a:latin typeface="Cooper Black" panose="0208090404030B020404" pitchFamily="18" charset="0"/>
            </a:endParaRPr>
          </a:p>
          <a:p>
            <a:r>
              <a:rPr lang="nl-BE" sz="3600" dirty="0" smtClean="0">
                <a:latin typeface="Cooper Black" panose="0208090404030B020404" pitchFamily="18" charset="0"/>
              </a:rPr>
              <a:t>Up </a:t>
            </a:r>
            <a:r>
              <a:rPr lang="nl-BE" sz="3600" dirty="0" err="1" smtClean="0">
                <a:latin typeface="Cooper Black" panose="0208090404030B020404" pitchFamily="18" charset="0"/>
              </a:rPr>
              <a:t>above</a:t>
            </a:r>
            <a:r>
              <a:rPr lang="nl-BE" sz="3600" dirty="0" smtClean="0">
                <a:latin typeface="Cooper Black" panose="0208090404030B020404" pitchFamily="18" charset="0"/>
              </a:rPr>
              <a:t> the </a:t>
            </a:r>
            <a:r>
              <a:rPr lang="nl-BE" sz="3600" dirty="0" err="1" smtClean="0">
                <a:latin typeface="Cooper Black" panose="0208090404030B020404" pitchFamily="18" charset="0"/>
              </a:rPr>
              <a:t>world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so</a:t>
            </a:r>
            <a:r>
              <a:rPr lang="nl-BE" sz="3600" dirty="0" smtClean="0">
                <a:latin typeface="Cooper Black" panose="0208090404030B020404" pitchFamily="18" charset="0"/>
              </a:rPr>
              <a:t> high</a:t>
            </a:r>
          </a:p>
          <a:p>
            <a:endParaRPr lang="nl-BE" sz="3600" dirty="0">
              <a:latin typeface="Cooper Black" panose="0208090404030B020404" pitchFamily="18" charset="0"/>
            </a:endParaRPr>
          </a:p>
          <a:p>
            <a:r>
              <a:rPr lang="nl-BE" sz="3600" dirty="0" err="1" smtClean="0">
                <a:latin typeface="Cooper Black" panose="0208090404030B020404" pitchFamily="18" charset="0"/>
              </a:rPr>
              <a:t>Like</a:t>
            </a:r>
            <a:r>
              <a:rPr lang="nl-BE" sz="3600" dirty="0" smtClean="0">
                <a:latin typeface="Cooper Black" panose="0208090404030B020404" pitchFamily="18" charset="0"/>
              </a:rPr>
              <a:t> a </a:t>
            </a:r>
            <a:r>
              <a:rPr lang="nl-BE" sz="3600" dirty="0" err="1" smtClean="0">
                <a:latin typeface="Cooper Black" panose="0208090404030B020404" pitchFamily="18" charset="0"/>
              </a:rPr>
              <a:t>diamond</a:t>
            </a:r>
            <a:r>
              <a:rPr lang="nl-BE" sz="3600" dirty="0" smtClean="0">
                <a:latin typeface="Cooper Black" panose="0208090404030B020404" pitchFamily="18" charset="0"/>
              </a:rPr>
              <a:t> in the </a:t>
            </a:r>
            <a:r>
              <a:rPr lang="nl-BE" sz="3600" dirty="0" err="1" smtClean="0">
                <a:latin typeface="Cooper Black" panose="0208090404030B020404" pitchFamily="18" charset="0"/>
              </a:rPr>
              <a:t>sky</a:t>
            </a:r>
            <a:endParaRPr lang="nl-BE" sz="3600" dirty="0" smtClean="0">
              <a:latin typeface="Cooper Black" panose="0208090404030B020404" pitchFamily="18" charset="0"/>
            </a:endParaRPr>
          </a:p>
          <a:p>
            <a:endParaRPr lang="nl-BE" sz="3600" dirty="0">
              <a:latin typeface="Cooper Black" panose="0208090404030B020404" pitchFamily="18" charset="0"/>
            </a:endParaRPr>
          </a:p>
          <a:p>
            <a:r>
              <a:rPr lang="nl-BE" sz="3600" dirty="0" err="1" smtClean="0">
                <a:latin typeface="Cooper Black" panose="0208090404030B020404" pitchFamily="18" charset="0"/>
              </a:rPr>
              <a:t>Twinkle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twinkle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little</a:t>
            </a:r>
            <a:r>
              <a:rPr lang="nl-BE" sz="3600" dirty="0" smtClean="0">
                <a:latin typeface="Cooper Black" panose="0208090404030B020404" pitchFamily="18" charset="0"/>
              </a:rPr>
              <a:t> star</a:t>
            </a:r>
          </a:p>
          <a:p>
            <a:endParaRPr lang="nl-BE" sz="3600" dirty="0" smtClean="0">
              <a:latin typeface="Cooper Black" panose="0208090404030B020404" pitchFamily="18" charset="0"/>
            </a:endParaRPr>
          </a:p>
          <a:p>
            <a:r>
              <a:rPr lang="nl-BE" sz="3600" dirty="0" smtClean="0">
                <a:latin typeface="Cooper Black" panose="0208090404030B020404" pitchFamily="18" charset="0"/>
              </a:rPr>
              <a:t>How I wonder </a:t>
            </a:r>
            <a:r>
              <a:rPr lang="nl-BE" sz="3600" dirty="0" err="1" smtClean="0">
                <a:latin typeface="Cooper Black" panose="0208090404030B020404" pitchFamily="18" charset="0"/>
              </a:rPr>
              <a:t>what</a:t>
            </a:r>
            <a:r>
              <a:rPr lang="nl-BE" sz="3600" dirty="0" smtClean="0">
                <a:latin typeface="Cooper Black" panose="0208090404030B020404" pitchFamily="18" charset="0"/>
              </a:rPr>
              <a:t> </a:t>
            </a:r>
            <a:r>
              <a:rPr lang="nl-BE" sz="3600" dirty="0" err="1" smtClean="0">
                <a:latin typeface="Cooper Black" panose="0208090404030B020404" pitchFamily="18" charset="0"/>
              </a:rPr>
              <a:t>you</a:t>
            </a:r>
            <a:r>
              <a:rPr lang="nl-BE" sz="3600" dirty="0" smtClean="0">
                <a:latin typeface="Cooper Black" panose="0208090404030B020404" pitchFamily="18" charset="0"/>
              </a:rPr>
              <a:t> are</a:t>
            </a:r>
            <a:endParaRPr lang="nl-BE" sz="3600" dirty="0">
              <a:latin typeface="Cooper Black" panose="0208090404030B0204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55" y="5572947"/>
            <a:ext cx="1400101" cy="8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1"/>
          <p:cNvSpPr txBox="1">
            <a:spLocks noChangeArrowheads="1"/>
          </p:cNvSpPr>
          <p:nvPr/>
        </p:nvSpPr>
        <p:spPr bwMode="auto">
          <a:xfrm>
            <a:off x="250825" y="115888"/>
            <a:ext cx="85693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/>
              <a:t/>
            </a:r>
            <a:br>
              <a:rPr lang="nl-BE"/>
            </a:br>
            <a:r>
              <a:rPr lang="nl-BE" sz="2800"/>
              <a:t>Heer, U bent mijn kracht, de Rots waarop ik bouw.</a:t>
            </a:r>
            <a:br>
              <a:rPr lang="nl-BE" sz="2800"/>
            </a:br>
            <a:r>
              <a:rPr lang="nl-BE" sz="2800"/>
              <a:t>Heer, U bent mijn waarheid, de vrede van mijn hart.</a:t>
            </a:r>
            <a:br>
              <a:rPr lang="nl-BE" sz="2800"/>
            </a:br>
            <a:r>
              <a:rPr lang="nl-BE" sz="2800"/>
              <a:t>En niets in dit leven zal ons scheiden, Heer;</a:t>
            </a:r>
            <a:br>
              <a:rPr lang="nl-BE" sz="2800"/>
            </a:br>
            <a:r>
              <a:rPr lang="nl-BE" sz="2800"/>
              <a:t>zo weet ik mij veilig, want uw hand laat mij nooit los.</a:t>
            </a:r>
            <a:br>
              <a:rPr lang="nl-BE" sz="2800"/>
            </a:br>
            <a:r>
              <a:rPr lang="nl-BE" sz="2800"/>
              <a:t>Van wat ik misdaan heb, heeft U mij bevrijd</a:t>
            </a:r>
            <a:br>
              <a:rPr lang="nl-BE" sz="2800"/>
            </a:br>
            <a:r>
              <a:rPr lang="nl-BE" sz="2800"/>
              <a:t>en in uw vergeving leef ik nu.</a:t>
            </a:r>
          </a:p>
          <a:p>
            <a:pPr eaLnBrk="1" hangingPunct="1"/>
            <a:r>
              <a:rPr lang="nl-BE" sz="2800"/>
              <a:t/>
            </a:r>
            <a:br>
              <a:rPr lang="nl-BE" sz="2800"/>
            </a:br>
            <a:r>
              <a:rPr lang="nl-BE" sz="2800"/>
              <a:t>Vader van het leven, ik geloof in U.</a:t>
            </a:r>
            <a:br>
              <a:rPr lang="nl-BE" sz="2800"/>
            </a:br>
            <a:r>
              <a:rPr lang="nl-BE" sz="2800"/>
              <a:t>Jezus, de Verlosser, wij hopen steeds op U.</a:t>
            </a:r>
            <a:br>
              <a:rPr lang="nl-BE" sz="2800"/>
            </a:br>
            <a:r>
              <a:rPr lang="nl-BE" sz="2800"/>
              <a:t>Kom hier in ons midden, Geest van liefd' en kracht,</a:t>
            </a:r>
            <a:br>
              <a:rPr lang="nl-BE" sz="2800"/>
            </a:br>
            <a:r>
              <a:rPr lang="nl-BE" sz="2800"/>
              <a:t>U die via duizend wegen ons hier samen bracht;</a:t>
            </a:r>
            <a:br>
              <a:rPr lang="nl-BE" sz="2800"/>
            </a:br>
            <a:r>
              <a:rPr lang="nl-BE" sz="2800"/>
              <a:t>en op duizend wegen zendt U ons weer uit,</a:t>
            </a:r>
            <a:br>
              <a:rPr lang="nl-BE" sz="2800"/>
            </a:br>
            <a:r>
              <a:rPr lang="nl-BE" sz="2800"/>
              <a:t>om het zaad te zijn van Gods rijk.</a:t>
            </a:r>
          </a:p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12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4902"/>
            <a:ext cx="6165080" cy="42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4992960" cy="48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5" y="548680"/>
            <a:ext cx="8105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44824"/>
            <a:ext cx="1152525" cy="470535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51520" y="5385990"/>
            <a:ext cx="7139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 hebben het gezegd …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5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43891" y="119675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Met een stuiver in de hand</a:t>
            </a:r>
          </a:p>
          <a:p>
            <a:r>
              <a:rPr lang="nl-BE" sz="5400" dirty="0" smtClean="0"/>
              <a:t>ga ik reizen door het land.</a:t>
            </a:r>
          </a:p>
          <a:p>
            <a:r>
              <a:rPr lang="nl-BE" sz="5400" dirty="0" smtClean="0"/>
              <a:t>Is hij hier?</a:t>
            </a:r>
          </a:p>
          <a:p>
            <a:r>
              <a:rPr lang="nl-BE" sz="5400" dirty="0" smtClean="0"/>
              <a:t>Is hij daar?</a:t>
            </a:r>
          </a:p>
          <a:p>
            <a:r>
              <a:rPr lang="nl-BE" sz="5400" dirty="0" smtClean="0"/>
              <a:t>Als je ‘t weet dan zeg je ‘t maar.</a:t>
            </a: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186879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66"/>
            <a:ext cx="9144000" cy="67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8"/>
            <a:ext cx="9160295" cy="68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24"/>
            <a:ext cx="9162777" cy="68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09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1000</Words>
  <Application>Microsoft Office PowerPoint</Application>
  <PresentationFormat>Diavoorstelling (4:3)</PresentationFormat>
  <Paragraphs>196</Paragraphs>
  <Slides>41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Van Ranst</dc:creator>
  <cp:lastModifiedBy>Wim Van Ranst</cp:lastModifiedBy>
  <cp:revision>33</cp:revision>
  <dcterms:created xsi:type="dcterms:W3CDTF">2015-01-11T23:25:23Z</dcterms:created>
  <dcterms:modified xsi:type="dcterms:W3CDTF">2016-01-25T07:42:47Z</dcterms:modified>
</cp:coreProperties>
</file>