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94" r:id="rId2"/>
    <p:sldId id="393" r:id="rId3"/>
    <p:sldId id="396" r:id="rId4"/>
    <p:sldId id="256" r:id="rId5"/>
    <p:sldId id="397" r:id="rId6"/>
    <p:sldId id="403" r:id="rId7"/>
    <p:sldId id="404" r:id="rId8"/>
    <p:sldId id="372" r:id="rId9"/>
    <p:sldId id="374" r:id="rId10"/>
    <p:sldId id="373" r:id="rId11"/>
    <p:sldId id="297" r:id="rId12"/>
    <p:sldId id="298" r:id="rId13"/>
    <p:sldId id="289" r:id="rId14"/>
    <p:sldId id="375" r:id="rId15"/>
    <p:sldId id="378" r:id="rId16"/>
    <p:sldId id="376" r:id="rId17"/>
    <p:sldId id="377" r:id="rId18"/>
    <p:sldId id="264" r:id="rId19"/>
    <p:sldId id="257" r:id="rId20"/>
    <p:sldId id="258" r:id="rId21"/>
    <p:sldId id="260" r:id="rId22"/>
    <p:sldId id="261" r:id="rId23"/>
    <p:sldId id="262" r:id="rId24"/>
    <p:sldId id="263" r:id="rId25"/>
    <p:sldId id="266" r:id="rId26"/>
    <p:sldId id="398" r:id="rId27"/>
    <p:sldId id="399" r:id="rId28"/>
    <p:sldId id="400" r:id="rId29"/>
    <p:sldId id="401" r:id="rId30"/>
    <p:sldId id="402" r:id="rId31"/>
    <p:sldId id="271" r:id="rId32"/>
    <p:sldId id="276" r:id="rId33"/>
    <p:sldId id="277" r:id="rId34"/>
    <p:sldId id="267" r:id="rId35"/>
    <p:sldId id="268" r:id="rId36"/>
    <p:sldId id="269" r:id="rId37"/>
    <p:sldId id="270" r:id="rId38"/>
    <p:sldId id="296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1CFD6-DF61-4DA4-B412-39D767A1FFB9}" type="datetimeFigureOut">
              <a:rPr lang="nl-BE" smtClean="0"/>
              <a:t>4/01/2016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9C30-0657-4B7B-B3B1-8F72C718C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231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028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905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58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905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698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6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34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75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21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073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988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AFDF-C996-48DD-8EC3-B8FFE93B31ED}" type="datetimeFigureOut">
              <a:rPr lang="nl-BE" smtClean="0"/>
              <a:t>4/01/2016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2E34F-1061-474E-9205-9EC6918C5AB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786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594"/>
            <a:ext cx="8853613" cy="657377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5536" y="472514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75656" y="3717032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71800" y="292494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23728" y="14847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07904" y="198884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75656" y="256490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148064" y="2276872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47936" y="98072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699792" y="487754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020272" y="487754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3356992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 flipH="1">
            <a:off x="4536000" y="4877544"/>
            <a:ext cx="324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380312" y="23488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16016" y="378904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444208" y="364502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15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19568" y="419180"/>
            <a:ext cx="4672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16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644008" y="126876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17</a:t>
            </a:r>
            <a:endParaRPr lang="nl-BE" sz="9600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372200" y="34717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18</a:t>
            </a:r>
            <a:endParaRPr lang="nl-BE" sz="9600" dirty="0">
              <a:solidFill>
                <a:srgbClr val="FFFF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3933056"/>
            <a:ext cx="12385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>
                <a:solidFill>
                  <a:srgbClr val="FFFF00"/>
                </a:solidFill>
                <a:latin typeface="Harlow Solid Italic" panose="04030604020F02020D02" pitchFamily="82" charset="0"/>
              </a:rPr>
              <a:t> </a:t>
            </a:r>
          </a:p>
          <a:p>
            <a:endParaRPr lang="nl-BE" sz="9600" dirty="0">
              <a:solidFill>
                <a:srgbClr val="FFFF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9" y="65766"/>
            <a:ext cx="2343150" cy="66675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69" y="6834"/>
            <a:ext cx="1709100" cy="1776862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>
            <a:off x="2771800" y="232772"/>
            <a:ext cx="5976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nl-BE" sz="6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4    januari 2016</a:t>
            </a:r>
            <a:endParaRPr lang="nl-BE" sz="5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4195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295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7808" y="1340768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>
                <a:solidFill>
                  <a:schemeClr val="tx2">
                    <a:lumMod val="75000"/>
                  </a:schemeClr>
                </a:solidFill>
              </a:rPr>
              <a:t>Oud jaar</a:t>
            </a:r>
          </a:p>
          <a:p>
            <a:r>
              <a:rPr lang="nl-BE" sz="5400" dirty="0" smtClean="0">
                <a:solidFill>
                  <a:schemeClr val="accent6">
                    <a:lumMod val="75000"/>
                  </a:schemeClr>
                </a:solidFill>
              </a:rPr>
              <a:t>Nieuw jaar </a:t>
            </a:r>
          </a:p>
          <a:p>
            <a:r>
              <a:rPr lang="nl-BE" sz="5400" dirty="0" smtClean="0">
                <a:solidFill>
                  <a:schemeClr val="accent2">
                    <a:lumMod val="75000"/>
                  </a:schemeClr>
                </a:solidFill>
              </a:rPr>
              <a:t>Twee koeken is een paar.</a:t>
            </a:r>
          </a:p>
          <a:p>
            <a:r>
              <a:rPr lang="nl-BE" sz="5400" dirty="0" smtClean="0">
                <a:solidFill>
                  <a:schemeClr val="accent3">
                    <a:lumMod val="50000"/>
                  </a:schemeClr>
                </a:solidFill>
              </a:rPr>
              <a:t>‘k Wens j’ een zalig nieuwjaar!</a:t>
            </a:r>
          </a:p>
          <a:p>
            <a:endParaRPr lang="nl-BE" sz="5400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7473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875114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err="1">
                <a:solidFill>
                  <a:schemeClr val="accent4">
                    <a:lumMod val="50000"/>
                  </a:schemeClr>
                </a:solidFill>
              </a:rPr>
              <a:t>Nieuwjaarke</a:t>
            </a:r>
            <a:r>
              <a:rPr lang="nl-BE" sz="4800" dirty="0">
                <a:solidFill>
                  <a:schemeClr val="accent4">
                    <a:lumMod val="50000"/>
                  </a:schemeClr>
                </a:solidFill>
              </a:rPr>
              <a:t> zoete,</a:t>
            </a:r>
          </a:p>
          <a:p>
            <a:r>
              <a:rPr lang="nl-BE" sz="4800" dirty="0">
                <a:solidFill>
                  <a:schemeClr val="accent4">
                    <a:lumMod val="50000"/>
                  </a:schemeClr>
                </a:solidFill>
              </a:rPr>
              <a:t>Het varken heeft vier voeten,</a:t>
            </a:r>
          </a:p>
          <a:p>
            <a:r>
              <a:rPr lang="nl-BE" sz="4800" dirty="0">
                <a:solidFill>
                  <a:schemeClr val="accent4">
                    <a:lumMod val="50000"/>
                  </a:schemeClr>
                </a:solidFill>
              </a:rPr>
              <a:t>vier voeten en een staart.</a:t>
            </a:r>
          </a:p>
          <a:p>
            <a:r>
              <a:rPr lang="nl-BE" sz="4800" dirty="0">
                <a:solidFill>
                  <a:schemeClr val="accent4">
                    <a:lumMod val="50000"/>
                  </a:schemeClr>
                </a:solidFill>
              </a:rPr>
              <a:t>Is dat nu geen centje waard?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46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0812"/>
            <a:ext cx="3635896" cy="68645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779912" y="404664"/>
            <a:ext cx="5116722" cy="60486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nl-N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Kom, laten we</a:t>
            </a:r>
          </a:p>
          <a:p>
            <a:pPr algn="ctr"/>
            <a:r>
              <a:rPr lang="nl-N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driekoningen </a:t>
            </a:r>
          </a:p>
          <a:p>
            <a:pPr algn="ctr"/>
            <a:r>
              <a:rPr lang="nl-N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gaan zingen!</a:t>
            </a:r>
            <a:endParaRPr lang="nl-N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8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 smtClean="0">
                <a:latin typeface="Bradley Hand ITC" panose="03070402050302030203" pitchFamily="66" charset="0"/>
              </a:rPr>
              <a:t>20</a:t>
            </a:r>
            <a:r>
              <a:rPr lang="nl-BE" sz="16000" dirty="0" smtClean="0">
                <a:latin typeface="Bradley Hand ITC" panose="03070402050302030203" pitchFamily="66" charset="0"/>
              </a:rPr>
              <a:t>C.M.B.</a:t>
            </a:r>
            <a:r>
              <a:rPr lang="nl-BE" sz="6600" dirty="0" smtClean="0">
                <a:latin typeface="Bradley Hand ITC" panose="03070402050302030203" pitchFamily="66" charset="0"/>
              </a:rPr>
              <a:t>16</a:t>
            </a:r>
            <a:endParaRPr lang="nl-BE" sz="6600" dirty="0">
              <a:latin typeface="Bradley Hand ITC" panose="03070402050302030203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15164"/>
            <a:ext cx="3187716" cy="36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597"/>
            <a:ext cx="9175618" cy="43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225689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0" b="1" dirty="0" smtClean="0">
                <a:latin typeface="Bradley Hand ITC" panose="03070402050302030203" pitchFamily="66" charset="0"/>
              </a:rPr>
              <a:t>Caspar Melchior Balthasar</a:t>
            </a:r>
            <a:endParaRPr lang="nl-BE" sz="12000" b="1" dirty="0">
              <a:latin typeface="Bradley Hand ITC" panose="03070402050302030203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294509" cy="2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b="1" dirty="0" smtClean="0">
                <a:latin typeface="Bradley Hand ITC" panose="03070402050302030203" pitchFamily="66" charset="0"/>
              </a:rPr>
              <a:t>Christus </a:t>
            </a:r>
            <a:r>
              <a:rPr lang="nl-BE" sz="9600" b="1" dirty="0" err="1" smtClean="0">
                <a:latin typeface="Bradley Hand ITC" panose="03070402050302030203" pitchFamily="66" charset="0"/>
              </a:rPr>
              <a:t>mansionem</a:t>
            </a:r>
            <a:r>
              <a:rPr lang="nl-BE" sz="9600" b="1" dirty="0" smtClean="0">
                <a:latin typeface="Bradley Hand ITC" panose="03070402050302030203" pitchFamily="66" charset="0"/>
              </a:rPr>
              <a:t> </a:t>
            </a:r>
            <a:r>
              <a:rPr lang="nl-BE" sz="9600" b="1" dirty="0" err="1" smtClean="0">
                <a:latin typeface="Bradley Hand ITC" panose="03070402050302030203" pitchFamily="66" charset="0"/>
              </a:rPr>
              <a:t>benedicat</a:t>
            </a:r>
            <a:endParaRPr lang="nl-BE" sz="9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4614"/>
            <a:ext cx="6220735" cy="50906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14" y="404663"/>
            <a:ext cx="2395256" cy="24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31547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594"/>
            <a:ext cx="8853613" cy="65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294509" cy="250966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18864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Gij sterre gij moet er zo stille niet staan, à la berline postiljon.</a:t>
            </a:r>
          </a:p>
          <a:p>
            <a:endParaRPr lang="nl-BE" sz="3600" dirty="0"/>
          </a:p>
          <a:p>
            <a:r>
              <a:rPr lang="nl-BE" sz="3600" dirty="0" smtClean="0"/>
              <a:t>Gij moet er met ons naar Bethlehem toe gaan, à la berline postiljon,</a:t>
            </a:r>
            <a:endParaRPr lang="nl-BE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2914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91290"/>
            <a:ext cx="3294509" cy="250966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85015" y="188640"/>
            <a:ext cx="82735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Te Bethlehem in die kleine stad,</a:t>
            </a:r>
          </a:p>
          <a:p>
            <a:r>
              <a:rPr lang="nl-BE" sz="4400" dirty="0" smtClean="0"/>
              <a:t>à la berline postiljon.</a:t>
            </a:r>
          </a:p>
          <a:p>
            <a:r>
              <a:rPr lang="nl-BE" sz="4400" dirty="0" smtClean="0"/>
              <a:t>Maria met haar klein kindeke zat,</a:t>
            </a:r>
          </a:p>
          <a:p>
            <a:r>
              <a:rPr lang="nl-BE" sz="4400" dirty="0" smtClean="0"/>
              <a:t>À la berline postiljon.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31846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55576" y="26064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En ‘t kindeken heeft al zo lange geleefd,</a:t>
            </a:r>
          </a:p>
          <a:p>
            <a:r>
              <a:rPr lang="nl-BE" sz="3600" dirty="0"/>
              <a:t>à</a:t>
            </a:r>
            <a:r>
              <a:rPr lang="nl-BE" sz="3600" dirty="0" smtClean="0"/>
              <a:t> l berline postiljon.</a:t>
            </a:r>
          </a:p>
          <a:p>
            <a:r>
              <a:rPr lang="nl-BE" sz="3600" dirty="0"/>
              <a:t>d</a:t>
            </a:r>
            <a:r>
              <a:rPr lang="nl-BE" sz="3600" dirty="0" smtClean="0"/>
              <a:t>at ‘t hemel en aarde geschapen heeft,</a:t>
            </a:r>
          </a:p>
          <a:p>
            <a:r>
              <a:rPr lang="nl-BE" sz="3600" dirty="0" smtClean="0"/>
              <a:t>à la berline postiljon.</a:t>
            </a:r>
            <a:endParaRPr lang="nl-BE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91290"/>
            <a:ext cx="3294509" cy="2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26064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Ja, hemel en aarde en dan nog meer,</a:t>
            </a:r>
          </a:p>
          <a:p>
            <a:r>
              <a:rPr lang="nl-BE" sz="3600" dirty="0" smtClean="0"/>
              <a:t>à la berline postiljon,</a:t>
            </a:r>
          </a:p>
          <a:p>
            <a:r>
              <a:rPr lang="nl-BE" sz="3600" dirty="0" smtClean="0"/>
              <a:t>dat is er een teken van God de Heer,</a:t>
            </a:r>
          </a:p>
          <a:p>
            <a:r>
              <a:rPr lang="nl-BE" sz="3600" dirty="0" smtClean="0"/>
              <a:t>à la berline postiljon.</a:t>
            </a:r>
            <a:endParaRPr lang="nl-BE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91290"/>
            <a:ext cx="3294509" cy="2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Wij hebben gezongen al voor dit huis,</a:t>
            </a:r>
          </a:p>
          <a:p>
            <a:r>
              <a:rPr lang="nl-BE" sz="3600" dirty="0" smtClean="0"/>
              <a:t>à la berline postiljon,</a:t>
            </a:r>
          </a:p>
          <a:p>
            <a:r>
              <a:rPr lang="nl-BE" sz="3600" dirty="0" smtClean="0"/>
              <a:t>geef ons een penning dan gaan we weer naar huis,</a:t>
            </a:r>
          </a:p>
          <a:p>
            <a:r>
              <a:rPr lang="nl-BE" sz="3600" dirty="0" smtClean="0"/>
              <a:t>À la berline postiljon.</a:t>
            </a:r>
            <a:endParaRPr lang="nl-BE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91290"/>
            <a:ext cx="3294509" cy="2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373416"/>
            <a:ext cx="1469516" cy="622794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2780927"/>
            <a:ext cx="8326863" cy="35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213"/>
            <a:ext cx="6264696" cy="66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426"/>
            <a:ext cx="7002036" cy="6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01972" y="44624"/>
            <a:ext cx="2715808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X 8 = 8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X 8 = 16</a:t>
            </a:r>
          </a:p>
          <a:p>
            <a:pPr algn="ctr"/>
            <a:r>
              <a:rPr lang="nl-NL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X 8 = 24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X 8 = 32</a:t>
            </a:r>
          </a:p>
          <a:p>
            <a:pPr algn="ctr"/>
            <a:r>
              <a:rPr lang="nl-N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X 8 = 40</a:t>
            </a:r>
          </a:p>
          <a:p>
            <a:pPr algn="ctr"/>
            <a:r>
              <a:rPr lang="nl-NL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X 8 = 48</a:t>
            </a:r>
          </a:p>
          <a:p>
            <a:pPr algn="ctr"/>
            <a:r>
              <a:rPr lang="nl-N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X 8 = 56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X 8 = 64</a:t>
            </a:r>
          </a:p>
          <a:p>
            <a:pPr algn="ctr"/>
            <a:r>
              <a:rPr lang="nl-NL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X 8 = 72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X 8 = 80</a:t>
            </a:r>
            <a:endParaRPr lang="nl-NL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1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1124744"/>
            <a:ext cx="3159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/>
                <a:solidFill>
                  <a:schemeClr val="accent3"/>
                </a:solidFill>
                <a:effectLst/>
              </a:rPr>
              <a:t>Gelieve ….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146772" y="2967335"/>
            <a:ext cx="2850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alstublief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53136"/>
            <a:ext cx="2998617" cy="15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" y="0"/>
            <a:ext cx="91008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37672"/>
            <a:ext cx="5803311" cy="445562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07386" y="548680"/>
            <a:ext cx="771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Jezus Christus, ik aanbid U</a:t>
            </a:r>
            <a:endParaRPr lang="nl-N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1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1" y="3823692"/>
            <a:ext cx="7620143" cy="24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476672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Het was één goedheid die men rook, een warmte die men snoof</a:t>
            </a:r>
          </a:p>
          <a:p>
            <a:r>
              <a:rPr lang="nl-BE" sz="2800" dirty="0"/>
              <a:t>Toen knielden onze vorsten neer op een vergulde schoof.</a:t>
            </a:r>
          </a:p>
          <a:p>
            <a:r>
              <a:rPr lang="nl-BE" sz="2800" dirty="0"/>
              <a:t>Zij zijn toen zwijgend opgestaan, wat strootjes in hun hand.</a:t>
            </a:r>
          </a:p>
          <a:p>
            <a:r>
              <a:rPr lang="nl-BE" sz="2800" dirty="0"/>
              <a:t>Zo vonden onze koningen opnieuw hun eigen land ( x2).</a:t>
            </a:r>
          </a:p>
          <a:p>
            <a:r>
              <a:rPr lang="nl-BE" sz="2800" dirty="0"/>
              <a:t> </a:t>
            </a:r>
          </a:p>
          <a:p>
            <a:r>
              <a:rPr lang="nl-BE" sz="2800" dirty="0"/>
              <a:t>DE RODE DIE WAS BROUWERSKNECHT,</a:t>
            </a:r>
          </a:p>
          <a:p>
            <a:r>
              <a:rPr lang="nl-BE" sz="2800" dirty="0"/>
              <a:t>DE BLAUWE WAS POMPIER,</a:t>
            </a:r>
          </a:p>
          <a:p>
            <a:r>
              <a:rPr lang="nl-BE" sz="2800" dirty="0"/>
              <a:t>DE ZWARTE LAPTE SCHOENEN</a:t>
            </a:r>
          </a:p>
          <a:p>
            <a:r>
              <a:rPr lang="nl-BE" sz="2800" dirty="0"/>
              <a:t>EN DE STER WAS VAN PAPIER.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43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-12576"/>
            <a:ext cx="9155130" cy="68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08720"/>
            <a:ext cx="2199782" cy="25202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3318" y="980728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Driekoningen,</a:t>
            </a:r>
          </a:p>
          <a:p>
            <a:r>
              <a:rPr lang="nl-BE" sz="3600" dirty="0" smtClean="0"/>
              <a:t>driekoningen,</a:t>
            </a:r>
          </a:p>
          <a:p>
            <a:r>
              <a:rPr lang="nl-BE" sz="3600" dirty="0" smtClean="0"/>
              <a:t>geef  mij nen nieuwen hoed.</a:t>
            </a:r>
          </a:p>
          <a:p>
            <a:r>
              <a:rPr lang="nl-BE" sz="3600" dirty="0" smtClean="0"/>
              <a:t>Mijnen ouden is versleten,</a:t>
            </a:r>
          </a:p>
          <a:p>
            <a:r>
              <a:rPr lang="nl-BE" sz="3600" dirty="0" smtClean="0"/>
              <a:t>mijn moeder mag het niet weten.</a:t>
            </a:r>
          </a:p>
          <a:p>
            <a:r>
              <a:rPr lang="nl-BE" sz="3600" dirty="0" smtClean="0"/>
              <a:t>Mijn vader heeft het geld op de rooster geteld.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3080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7323" y="764704"/>
            <a:ext cx="814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Geef wat om de rommelpot</a:t>
            </a:r>
            <a:endParaRPr lang="nl-N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3" y="1688034"/>
            <a:ext cx="7538241" cy="154702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8323" y="3501008"/>
            <a:ext cx="7682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Geef wat om de rommelpot,</a:t>
            </a:r>
          </a:p>
          <a:p>
            <a:r>
              <a:rPr lang="nl-BE" sz="3600" dirty="0" smtClean="0"/>
              <a:t>‘t Is zo goed voor hutsepot.</a:t>
            </a:r>
          </a:p>
          <a:p>
            <a:r>
              <a:rPr lang="nl-BE" sz="3600" dirty="0" smtClean="0"/>
              <a:t>Van de liere, van de lare,</a:t>
            </a:r>
          </a:p>
          <a:p>
            <a:r>
              <a:rPr lang="nl-BE" sz="3600" dirty="0" smtClean="0"/>
              <a:t>van de lierom lierom lieromla,</a:t>
            </a:r>
          </a:p>
          <a:p>
            <a:r>
              <a:rPr lang="nl-BE" sz="3600" dirty="0" smtClean="0"/>
              <a:t>vrouwtje geef het Gods deel. 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3613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78323" y="3501008"/>
            <a:ext cx="7682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God heeft mij zo lang geholpen</a:t>
            </a:r>
          </a:p>
          <a:p>
            <a:r>
              <a:rPr lang="nl-BE" sz="3600" dirty="0" smtClean="0"/>
              <a:t>dat mijn koetjes zijn gemolken.</a:t>
            </a:r>
          </a:p>
          <a:p>
            <a:r>
              <a:rPr lang="nl-BE" sz="3600" dirty="0" smtClean="0"/>
              <a:t>Van de liere, van de lare,</a:t>
            </a:r>
          </a:p>
          <a:p>
            <a:r>
              <a:rPr lang="nl-BE" sz="3600" dirty="0" smtClean="0"/>
              <a:t>van de lierom lierom lieromla,</a:t>
            </a:r>
          </a:p>
          <a:p>
            <a:r>
              <a:rPr lang="nl-BE" sz="3600" dirty="0" smtClean="0"/>
              <a:t>vrouwtje geef het Gods deel. </a:t>
            </a:r>
            <a:endParaRPr lang="nl-BE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3" y="1688034"/>
            <a:ext cx="7538241" cy="15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3" y="1688034"/>
            <a:ext cx="7538241" cy="154702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78323" y="3501008"/>
            <a:ext cx="7682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God heeft mij zo lang bewaard</a:t>
            </a:r>
          </a:p>
          <a:p>
            <a:r>
              <a:rPr lang="nl-BE" sz="3600" dirty="0" smtClean="0"/>
              <a:t>dat ik draag een grijzen baard.</a:t>
            </a:r>
          </a:p>
          <a:p>
            <a:r>
              <a:rPr lang="nl-BE" sz="3600" dirty="0" smtClean="0"/>
              <a:t>Van de liere, van de lare,</a:t>
            </a:r>
          </a:p>
          <a:p>
            <a:r>
              <a:rPr lang="nl-BE" sz="3600" dirty="0" smtClean="0"/>
              <a:t>van de lierom lierom lieromla,</a:t>
            </a:r>
          </a:p>
          <a:p>
            <a:r>
              <a:rPr lang="nl-BE" sz="3600" dirty="0" smtClean="0"/>
              <a:t>vrouwtje geef het Gods deel. 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0101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80917"/>
            <a:ext cx="6918548" cy="448580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15616" y="548680"/>
            <a:ext cx="6706851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nl-N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Prettige start in de klas!</a:t>
            </a:r>
            <a:endParaRPr lang="nl-NL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0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475325" y="3020330"/>
            <a:ext cx="50818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Wij zijn gekomen om</a:t>
            </a:r>
          </a:p>
          <a:p>
            <a:pPr algn="ctr"/>
            <a:r>
              <a:rPr lang="nl-NL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Hem te aanbidden.</a:t>
            </a:r>
            <a:endParaRPr lang="nl-NL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2528213" cy="245958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43608" y="5157192"/>
            <a:ext cx="7755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FF0000"/>
                </a:solidFill>
                <a:latin typeface="Harrington" panose="04040505050A02020702" pitchFamily="82" charset="0"/>
              </a:rPr>
              <a:t>Van  haRte  een  gelukkig 2016 !</a:t>
            </a:r>
            <a:endParaRPr lang="nl-BE" sz="4000" b="1" dirty="0">
              <a:solidFill>
                <a:srgbClr val="FF000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16632"/>
            <a:ext cx="6304631" cy="65527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" y="3947273"/>
            <a:ext cx="7960593" cy="2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Uit </a:t>
            </a:r>
            <a:r>
              <a:rPr lang="nl-BE" dirty="0" err="1" smtClean="0"/>
              <a:t>Susa</a:t>
            </a:r>
            <a:r>
              <a:rPr lang="nl-BE" dirty="0" smtClean="0"/>
              <a:t> Nina …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119675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Drie koningen kwamen naar 't Kindje van ver</a:t>
            </a:r>
          </a:p>
          <a:p>
            <a:r>
              <a:rPr lang="nl-NL" sz="4000" dirty="0"/>
              <a:t>Zij volgden het licht van de stralende ster</a:t>
            </a:r>
          </a:p>
          <a:p>
            <a:r>
              <a:rPr lang="nl-NL" sz="4000" dirty="0"/>
              <a:t>Zij hebben de Godmens, de Koning aanschouwd</a:t>
            </a:r>
          </a:p>
          <a:p>
            <a:r>
              <a:rPr lang="nl-NL" sz="4000" dirty="0"/>
              <a:t>En offerden wierook en mirre en goud</a:t>
            </a:r>
          </a:p>
          <a:p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579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Susa</a:t>
            </a:r>
            <a:r>
              <a:rPr lang="nl-NL" sz="4400" dirty="0"/>
              <a:t> Nina, 't hemelse hof in een armen stal</a:t>
            </a:r>
          </a:p>
          <a:p>
            <a:r>
              <a:rPr lang="nl-NL" sz="4400" dirty="0"/>
              <a:t>En engelen wieken naar 't aardse dal</a:t>
            </a:r>
          </a:p>
          <a:p>
            <a:r>
              <a:rPr lang="nl-NL" sz="4400" dirty="0"/>
              <a:t>En vullen de sferen met feestgeschal</a:t>
            </a:r>
          </a:p>
          <a:p>
            <a:r>
              <a:rPr lang="nl-NL" sz="4400" dirty="0" err="1"/>
              <a:t>Susa</a:t>
            </a:r>
            <a:r>
              <a:rPr lang="nl-NL" sz="4400" dirty="0"/>
              <a:t> Nina, voor de Koning van 't heelal</a:t>
            </a:r>
          </a:p>
          <a:p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715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0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9" y="3256192"/>
            <a:ext cx="2556587" cy="32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614">
            <a:off x="407079" y="821524"/>
            <a:ext cx="2078003" cy="22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19186"/>
            <a:ext cx="6372200" cy="258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907704" y="476672"/>
            <a:ext cx="7014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FFFF00"/>
                </a:solidFill>
                <a:latin typeface="Harrington" panose="04040505050A02020702" pitchFamily="82" charset="0"/>
              </a:rPr>
              <a:t>Van  haRte  een  gelukkig 2016 !</a:t>
            </a:r>
            <a:endParaRPr lang="nl-BE" sz="4000" b="1" dirty="0">
              <a:solidFill>
                <a:srgbClr val="FFFF00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56197"/>
            <a:ext cx="2379539" cy="15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962346" cy="36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670</Words>
  <Application>Microsoft Office PowerPoint</Application>
  <PresentationFormat>Diavoorstelling (4:3)</PresentationFormat>
  <Paragraphs>133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martinus</dc:creator>
  <cp:lastModifiedBy>Wim Van Ranst</cp:lastModifiedBy>
  <cp:revision>32</cp:revision>
  <dcterms:created xsi:type="dcterms:W3CDTF">2013-01-06T12:50:53Z</dcterms:created>
  <dcterms:modified xsi:type="dcterms:W3CDTF">2016-01-04T08:59:04Z</dcterms:modified>
</cp:coreProperties>
</file>