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8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89" r:id="rId17"/>
    <p:sldId id="290" r:id="rId18"/>
    <p:sldId id="327" r:id="rId19"/>
    <p:sldId id="325" r:id="rId20"/>
    <p:sldId id="326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256" r:id="rId41"/>
    <p:sldId id="286" r:id="rId42"/>
    <p:sldId id="279" r:id="rId43"/>
    <p:sldId id="280" r:id="rId44"/>
    <p:sldId id="281" r:id="rId45"/>
    <p:sldId id="282" r:id="rId46"/>
    <p:sldId id="283" r:id="rId47"/>
    <p:sldId id="284" r:id="rId48"/>
    <p:sldId id="257" r:id="rId49"/>
    <p:sldId id="260" r:id="rId50"/>
    <p:sldId id="263" r:id="rId51"/>
    <p:sldId id="261" r:id="rId52"/>
    <p:sldId id="259" r:id="rId53"/>
    <p:sldId id="262" r:id="rId54"/>
    <p:sldId id="264" r:id="rId55"/>
    <p:sldId id="272" r:id="rId56"/>
    <p:sldId id="266" r:id="rId57"/>
    <p:sldId id="265" r:id="rId58"/>
    <p:sldId id="268" r:id="rId59"/>
    <p:sldId id="267" r:id="rId60"/>
    <p:sldId id="269" r:id="rId61"/>
    <p:sldId id="270" r:id="rId62"/>
    <p:sldId id="271" r:id="rId63"/>
    <p:sldId id="273" r:id="rId64"/>
    <p:sldId id="274" r:id="rId65"/>
    <p:sldId id="275" r:id="rId66"/>
    <p:sldId id="276" r:id="rId67"/>
    <p:sldId id="277" r:id="rId68"/>
    <p:sldId id="278" r:id="rId69"/>
    <p:sldId id="287" r:id="rId70"/>
    <p:sldId id="288" r:id="rId71"/>
    <p:sldId id="328" r:id="rId72"/>
    <p:sldId id="285" r:id="rId7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FD97D-EAEF-4560-BDB6-BD6A3DD92E56}" type="datetimeFigureOut">
              <a:rPr lang="nl-BE" smtClean="0"/>
              <a:t>5/05/2014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89DB-F5E2-4B39-9FD7-53B09DBFB8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073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89DB-F5E2-4B39-9FD7-53B09DBFB8F8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192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89DB-F5E2-4B39-9FD7-53B09DBFB8F8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192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5/05/2014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739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5/05/2014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872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5/05/2014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044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5/05/2014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927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5/05/2014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989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5/05/2014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685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5/05/2014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406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5/05/2014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866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5/05/2014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285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5/05/2014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4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5/05/2014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109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E8D8E-0A1A-439E-9917-4B391A92C102}" type="datetimeFigureOut">
              <a:rPr lang="nl-BE" smtClean="0"/>
              <a:t>5/05/2014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238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80512" cy="236108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2519704"/>
            <a:ext cx="3275856" cy="4338296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07504" y="3266162"/>
            <a:ext cx="106792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endParaRPr lang="nl-NL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37419" y="4250658"/>
            <a:ext cx="8964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14575" y="3465828"/>
            <a:ext cx="9797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668891" y="3893070"/>
            <a:ext cx="784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66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060985" y="3718296"/>
            <a:ext cx="8963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509184" y="3465828"/>
            <a:ext cx="7505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011885" y="3893070"/>
            <a:ext cx="4956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275856" y="3893070"/>
            <a:ext cx="785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732800" y="3681660"/>
            <a:ext cx="854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267547" y="4019580"/>
            <a:ext cx="7857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4860032" y="3703994"/>
            <a:ext cx="7024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1763688" y="5589240"/>
            <a:ext cx="3626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uhaus 93" panose="04030905020B02020C02" pitchFamily="82" charset="0"/>
              </a:rPr>
              <a:t>5 mei 2014</a:t>
            </a:r>
            <a:endParaRPr lang="nl-N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44" y="-28988"/>
            <a:ext cx="9169411" cy="497015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504" y="4955588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/>
              <a:t>Bidden is huilen om onrecht en nood.</a:t>
            </a:r>
            <a:endParaRPr lang="nl-BE" sz="6000" dirty="0"/>
          </a:p>
        </p:txBody>
      </p:sp>
    </p:spTree>
    <p:extLst>
      <p:ext uri="{BB962C8B-B14F-4D97-AF65-F5344CB8AC3E}">
        <p14:creationId xmlns:p14="http://schemas.microsoft.com/office/powerpoint/2010/main" val="9269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44" y="-28988"/>
            <a:ext cx="9169411" cy="497015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504" y="4941168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solidFill>
                  <a:srgbClr val="002060"/>
                </a:solidFill>
              </a:rPr>
              <a:t>Bidden is huilen     ~</a:t>
            </a:r>
            <a:endParaRPr lang="nl-BE" sz="6000" dirty="0">
              <a:solidFill>
                <a:srgbClr val="002060"/>
              </a:solidFill>
            </a:endParaRPr>
          </a:p>
          <a:p>
            <a:r>
              <a:rPr lang="nl-BE" sz="6000" dirty="0" smtClean="0">
                <a:solidFill>
                  <a:srgbClr val="002060"/>
                </a:solidFill>
              </a:rPr>
              <a:t>bij Vader op schoot.</a:t>
            </a:r>
            <a:endParaRPr lang="nl-BE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42" y="0"/>
            <a:ext cx="515467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9512" y="1536174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solidFill>
                  <a:srgbClr val="002060"/>
                </a:solidFill>
              </a:rPr>
              <a:t>Bidden is fluisteren zacht en oprecht.</a:t>
            </a:r>
            <a:endParaRPr lang="nl-BE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42" y="0"/>
            <a:ext cx="515467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0" y="1268760"/>
            <a:ext cx="4007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solidFill>
                  <a:srgbClr val="002060"/>
                </a:solidFill>
              </a:rPr>
              <a:t>Bidden is luisteren naar wat Hij zegt.</a:t>
            </a:r>
            <a:endParaRPr lang="nl-BE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42" y="0"/>
            <a:ext cx="515467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166" y="1772816"/>
            <a:ext cx="4007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solidFill>
                  <a:srgbClr val="002060"/>
                </a:solidFill>
              </a:rPr>
              <a:t>Bidden is stil zijn tot alles verstomt.</a:t>
            </a:r>
            <a:endParaRPr lang="nl-BE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42" y="0"/>
            <a:ext cx="515467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9512" y="476672"/>
            <a:ext cx="3672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solidFill>
                  <a:srgbClr val="002060"/>
                </a:solidFill>
              </a:rPr>
              <a:t>Bidden is wachten</a:t>
            </a:r>
          </a:p>
          <a:p>
            <a:pPr algn="ctr"/>
            <a:r>
              <a:rPr lang="nl-BE" sz="9600" dirty="0">
                <a:solidFill>
                  <a:srgbClr val="002060"/>
                </a:solidFill>
              </a:rPr>
              <a:t>~</a:t>
            </a:r>
            <a:endParaRPr lang="nl-BE" sz="9600" dirty="0" smtClean="0">
              <a:solidFill>
                <a:srgbClr val="002060"/>
              </a:solidFill>
            </a:endParaRPr>
          </a:p>
          <a:p>
            <a:r>
              <a:rPr lang="nl-BE" sz="6000" dirty="0" smtClean="0">
                <a:solidFill>
                  <a:srgbClr val="002060"/>
                </a:solidFill>
              </a:rPr>
              <a:t>op Jezus die komt.</a:t>
            </a:r>
            <a:endParaRPr lang="nl-BE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45255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0" y="0"/>
            <a:ext cx="5250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0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092280" cy="68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3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5942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40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3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70" y="-21841"/>
            <a:ext cx="4451270" cy="687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hthoek 1"/>
          <p:cNvSpPr>
            <a:spLocks noChangeArrowheads="1"/>
          </p:cNvSpPr>
          <p:nvPr/>
        </p:nvSpPr>
        <p:spPr bwMode="auto">
          <a:xfrm>
            <a:off x="395288" y="476250"/>
            <a:ext cx="83883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BE" altLang="nl-BE" sz="3600" b="1"/>
              <a:t>Liefde gaf u duizend namen</a:t>
            </a:r>
          </a:p>
          <a:p>
            <a:pPr eaLnBrk="1" hangingPunct="1"/>
            <a:endParaRPr lang="nl-BE" altLang="nl-BE" sz="3600" b="1"/>
          </a:p>
          <a:p>
            <a:pPr eaLnBrk="1" hangingPunct="1"/>
            <a:r>
              <a:rPr lang="nl-BE" altLang="nl-BE" sz="3600"/>
              <a:t>Liefde gaf u duizend namen</a:t>
            </a:r>
            <a:br>
              <a:rPr lang="nl-BE" altLang="nl-BE" sz="3600"/>
            </a:br>
            <a:r>
              <a:rPr lang="nl-BE" altLang="nl-BE" sz="3600"/>
              <a:t>Groot en edel, schoon en zoet,</a:t>
            </a:r>
            <a:br>
              <a:rPr lang="nl-BE" altLang="nl-BE" sz="3600"/>
            </a:br>
            <a:r>
              <a:rPr lang="nl-BE" altLang="nl-BE" sz="3600"/>
              <a:t>Maar geen een die 't hart der Vlamen</a:t>
            </a:r>
            <a:br>
              <a:rPr lang="nl-BE" altLang="nl-BE" sz="3600"/>
            </a:br>
            <a:r>
              <a:rPr lang="nl-BE" altLang="nl-BE" sz="3600"/>
              <a:t>Even hoog verblijden doet</a:t>
            </a:r>
            <a:br>
              <a:rPr lang="nl-BE" altLang="nl-BE" sz="3600"/>
            </a:br>
            <a:r>
              <a:rPr lang="nl-BE" altLang="nl-BE" sz="3600"/>
              <a:t>Als de naam, o moedermaagd,</a:t>
            </a:r>
            <a:br>
              <a:rPr lang="nl-BE" altLang="nl-BE" sz="3600"/>
            </a:br>
            <a:r>
              <a:rPr lang="nl-BE" altLang="nl-BE" sz="3600"/>
              <a:t>Die gij in ons landje draagt,</a:t>
            </a:r>
            <a:br>
              <a:rPr lang="nl-BE" altLang="nl-BE" sz="3600"/>
            </a:br>
            <a:r>
              <a:rPr lang="nl-BE" altLang="nl-BE" sz="3600"/>
              <a:t>Schoner klinkt hij dan al d'and'ren:</a:t>
            </a:r>
            <a:br>
              <a:rPr lang="nl-BE" altLang="nl-BE" sz="3600"/>
            </a:br>
            <a:r>
              <a:rPr lang="nl-BE" altLang="nl-BE" sz="3600"/>
              <a:t>Onze Lieve Vrouw van Vlaand'ren (bis).</a:t>
            </a:r>
          </a:p>
        </p:txBody>
      </p:sp>
    </p:spTree>
    <p:extLst>
      <p:ext uri="{BB962C8B-B14F-4D97-AF65-F5344CB8AC3E}">
        <p14:creationId xmlns:p14="http://schemas.microsoft.com/office/powerpoint/2010/main" val="6671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hoek 1"/>
          <p:cNvSpPr>
            <a:spLocks noChangeArrowheads="1"/>
          </p:cNvSpPr>
          <p:nvPr/>
        </p:nvSpPr>
        <p:spPr bwMode="auto">
          <a:xfrm>
            <a:off x="323850" y="1844675"/>
            <a:ext cx="82089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BE" altLang="nl-BE" sz="3600"/>
              <a:t>Waar men ga langs Vlaamse wegen,</a:t>
            </a:r>
            <a:br>
              <a:rPr lang="nl-BE" altLang="nl-BE" sz="3600"/>
            </a:br>
            <a:r>
              <a:rPr lang="nl-BE" altLang="nl-BE" sz="3600"/>
              <a:t>Oude hoeve, huis of tronk,</a:t>
            </a:r>
            <a:br>
              <a:rPr lang="nl-BE" altLang="nl-BE" sz="3600"/>
            </a:br>
            <a:r>
              <a:rPr lang="nl-BE" altLang="nl-BE" sz="3600"/>
              <a:t>Komt men u, Maria, tegen,</a:t>
            </a:r>
            <a:br>
              <a:rPr lang="nl-BE" altLang="nl-BE" sz="3600"/>
            </a:br>
            <a:r>
              <a:rPr lang="nl-BE" altLang="nl-BE" sz="3600"/>
              <a:t>Staat uw beeltenis te pronk,</a:t>
            </a:r>
            <a:br>
              <a:rPr lang="nl-BE" altLang="nl-BE" sz="3600"/>
            </a:br>
            <a:r>
              <a:rPr lang="nl-BE" altLang="nl-BE" sz="3600"/>
              <a:t>Lacht ons toe uit lindegroen,</a:t>
            </a:r>
            <a:br>
              <a:rPr lang="nl-BE" altLang="nl-BE" sz="3600"/>
            </a:br>
            <a:r>
              <a:rPr lang="nl-BE" altLang="nl-BE" sz="3600"/>
              <a:t>Bloemenkrans of blij festoen,</a:t>
            </a:r>
            <a:br>
              <a:rPr lang="nl-BE" altLang="nl-BE" sz="3600"/>
            </a:br>
            <a:r>
              <a:rPr lang="nl-BE" altLang="nl-BE" sz="3600"/>
              <a:t>Moge 't nimmer dier verand'ren,</a:t>
            </a:r>
            <a:br>
              <a:rPr lang="nl-BE" altLang="nl-BE" sz="3600"/>
            </a:br>
            <a:r>
              <a:rPr lang="nl-BE" altLang="nl-BE" sz="3600"/>
              <a:t>O gij Lieve Vrouw van Vlaand'ren (bis).</a:t>
            </a:r>
          </a:p>
        </p:txBody>
      </p:sp>
    </p:spTree>
    <p:extLst>
      <p:ext uri="{BB962C8B-B14F-4D97-AF65-F5344CB8AC3E}">
        <p14:creationId xmlns:p14="http://schemas.microsoft.com/office/powerpoint/2010/main" val="26832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hthoek 1"/>
          <p:cNvSpPr>
            <a:spLocks noChangeArrowheads="1"/>
          </p:cNvSpPr>
          <p:nvPr/>
        </p:nvSpPr>
        <p:spPr bwMode="auto">
          <a:xfrm>
            <a:off x="539750" y="1773238"/>
            <a:ext cx="79930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BE" altLang="nl-BE" sz="3600"/>
              <a:t>Blijf in 't Vlaamse harte tronen </a:t>
            </a:r>
            <a:br>
              <a:rPr lang="nl-BE" altLang="nl-BE" sz="3600"/>
            </a:br>
            <a:r>
              <a:rPr lang="nl-BE" altLang="nl-BE" sz="3600"/>
              <a:t>Als de hoogste koningin </a:t>
            </a:r>
            <a:br>
              <a:rPr lang="nl-BE" altLang="nl-BE" sz="3600"/>
            </a:br>
            <a:r>
              <a:rPr lang="nl-BE" altLang="nl-BE" sz="3600"/>
              <a:t>Als de beste moeder wonen </a:t>
            </a:r>
            <a:br>
              <a:rPr lang="nl-BE" altLang="nl-BE" sz="3600"/>
            </a:br>
            <a:r>
              <a:rPr lang="nl-BE" altLang="nl-BE" sz="3600"/>
              <a:t>In elk Vlaamse huisgezin </a:t>
            </a:r>
            <a:br>
              <a:rPr lang="nl-BE" altLang="nl-BE" sz="3600"/>
            </a:br>
            <a:r>
              <a:rPr lang="nl-BE" altLang="nl-BE" sz="3600"/>
              <a:t>Sta ons bij in alle nood </a:t>
            </a:r>
            <a:br>
              <a:rPr lang="nl-BE" altLang="nl-BE" sz="3600"/>
            </a:br>
            <a:r>
              <a:rPr lang="nl-BE" altLang="nl-BE" sz="3600"/>
              <a:t>Nu en in het uur der dood </a:t>
            </a:r>
            <a:br>
              <a:rPr lang="nl-BE" altLang="nl-BE" sz="3600"/>
            </a:br>
            <a:r>
              <a:rPr lang="nl-BE" altLang="nl-BE" sz="3600"/>
              <a:t>Ons, uw kind'ren, en ook d'and'ren </a:t>
            </a:r>
            <a:br>
              <a:rPr lang="nl-BE" altLang="nl-BE" sz="3600"/>
            </a:br>
            <a:r>
              <a:rPr lang="nl-BE" altLang="nl-BE" sz="3600"/>
              <a:t>Liefste Lieve Vrouw van Vlaand'ren (bis)</a:t>
            </a:r>
          </a:p>
        </p:txBody>
      </p:sp>
    </p:spTree>
    <p:extLst>
      <p:ext uri="{BB962C8B-B14F-4D97-AF65-F5344CB8AC3E}">
        <p14:creationId xmlns:p14="http://schemas.microsoft.com/office/powerpoint/2010/main" val="31987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8913"/>
            <a:ext cx="8916988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3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hoek 1"/>
          <p:cNvSpPr>
            <a:spLocks noChangeArrowheads="1"/>
          </p:cNvSpPr>
          <p:nvPr/>
        </p:nvSpPr>
        <p:spPr bwMode="auto">
          <a:xfrm>
            <a:off x="611188" y="992188"/>
            <a:ext cx="784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BE" altLang="nl-BE" sz="3600" b="1"/>
              <a:t>Lief Vrouwke, ik kom niet om te bidden</a:t>
            </a:r>
          </a:p>
          <a:p>
            <a:pPr eaLnBrk="1" hangingPunct="1"/>
            <a:endParaRPr lang="nl-BE" altLang="nl-BE" sz="3600"/>
          </a:p>
          <a:p>
            <a:pPr eaLnBrk="1" hangingPunct="1"/>
            <a:r>
              <a:rPr lang="nl-BE" altLang="nl-BE" sz="3600"/>
              <a:t>Lief Vrouwke, ik kom niet om te bidden,</a:t>
            </a:r>
            <a:br>
              <a:rPr lang="nl-BE" altLang="nl-BE" sz="3600"/>
            </a:br>
            <a:r>
              <a:rPr lang="nl-BE" altLang="nl-BE" sz="3600"/>
              <a:t>maar om een poos bij U te zijn.</a:t>
            </a:r>
            <a:br>
              <a:rPr lang="nl-BE" altLang="nl-BE" sz="3600"/>
            </a:br>
            <a:r>
              <a:rPr lang="nl-BE" altLang="nl-BE" sz="3600"/>
              <a:t>Ik heb U niets te geven, </a:t>
            </a:r>
            <a:br>
              <a:rPr lang="nl-BE" altLang="nl-BE" sz="3600"/>
            </a:br>
            <a:r>
              <a:rPr lang="nl-BE" altLang="nl-BE" sz="3600"/>
              <a:t>niets te vragen, deze dag.</a:t>
            </a:r>
            <a:br>
              <a:rPr lang="nl-BE" altLang="nl-BE" sz="3600"/>
            </a:br>
            <a:r>
              <a:rPr lang="nl-BE" altLang="nl-BE" sz="3600"/>
              <a:t>Ik bezit alleen de grote vreugde, </a:t>
            </a:r>
            <a:br>
              <a:rPr lang="nl-BE" altLang="nl-BE" sz="3600"/>
            </a:br>
            <a:r>
              <a:rPr lang="nl-BE" altLang="nl-BE" sz="3600"/>
              <a:t>dat ik U bekijken mag (x2).</a:t>
            </a:r>
          </a:p>
        </p:txBody>
      </p:sp>
    </p:spTree>
    <p:extLst>
      <p:ext uri="{BB962C8B-B14F-4D97-AF65-F5344CB8AC3E}">
        <p14:creationId xmlns:p14="http://schemas.microsoft.com/office/powerpoint/2010/main" val="23917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hoek 1"/>
          <p:cNvSpPr>
            <a:spLocks noChangeArrowheads="1"/>
          </p:cNvSpPr>
          <p:nvPr/>
        </p:nvSpPr>
        <p:spPr bwMode="auto">
          <a:xfrm>
            <a:off x="539750" y="1720850"/>
            <a:ext cx="7632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BE" altLang="nl-BE" sz="3600"/>
              <a:t>Lief Vrouwke, ik kom niet om te spreken,</a:t>
            </a:r>
            <a:br>
              <a:rPr lang="nl-BE" altLang="nl-BE" sz="3600"/>
            </a:br>
            <a:r>
              <a:rPr lang="nl-BE" altLang="nl-BE" sz="3600"/>
              <a:t>maar om een poos bij U te zijn.</a:t>
            </a:r>
            <a:br>
              <a:rPr lang="nl-BE" altLang="nl-BE" sz="3600"/>
            </a:br>
            <a:r>
              <a:rPr lang="nl-BE" altLang="nl-BE" sz="3600"/>
              <a:t>Ik heb U niets te zeggen, </a:t>
            </a:r>
            <a:br>
              <a:rPr lang="nl-BE" altLang="nl-BE" sz="3600"/>
            </a:br>
            <a:r>
              <a:rPr lang="nl-BE" altLang="nl-BE" sz="3600"/>
              <a:t>niets te vragen, deze dag.</a:t>
            </a:r>
            <a:br>
              <a:rPr lang="nl-BE" altLang="nl-BE" sz="3600"/>
            </a:br>
            <a:r>
              <a:rPr lang="nl-BE" altLang="nl-BE" sz="3600"/>
              <a:t>Maar bewaar voor mij de grote vreugde, </a:t>
            </a:r>
            <a:br>
              <a:rPr lang="nl-BE" altLang="nl-BE" sz="3600"/>
            </a:br>
            <a:r>
              <a:rPr lang="nl-BE" altLang="nl-BE" sz="3600"/>
              <a:t>dat ik U bekijken mag (x2).</a:t>
            </a:r>
          </a:p>
        </p:txBody>
      </p:sp>
    </p:spTree>
    <p:extLst>
      <p:ext uri="{BB962C8B-B14F-4D97-AF65-F5344CB8AC3E}">
        <p14:creationId xmlns:p14="http://schemas.microsoft.com/office/powerpoint/2010/main" val="32712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hoek 1"/>
          <p:cNvSpPr>
            <a:spLocks noChangeArrowheads="1"/>
          </p:cNvSpPr>
          <p:nvPr/>
        </p:nvSpPr>
        <p:spPr bwMode="auto">
          <a:xfrm>
            <a:off x="611188" y="2551113"/>
            <a:ext cx="77771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BE" altLang="nl-BE" sz="3600"/>
              <a:t>Lief Vrouwke, ik kom niet om te zingen, </a:t>
            </a:r>
            <a:br>
              <a:rPr lang="nl-BE" altLang="nl-BE" sz="3600"/>
            </a:br>
            <a:r>
              <a:rPr lang="nl-BE" altLang="nl-BE" sz="3600"/>
              <a:t>maar om een poos bij U te zijn.</a:t>
            </a:r>
            <a:br>
              <a:rPr lang="nl-BE" altLang="nl-BE" sz="3600"/>
            </a:br>
            <a:r>
              <a:rPr lang="nl-BE" altLang="nl-BE" sz="3600"/>
              <a:t>Ik heb U niets te bieden, </a:t>
            </a:r>
            <a:br>
              <a:rPr lang="nl-BE" altLang="nl-BE" sz="3600"/>
            </a:br>
            <a:r>
              <a:rPr lang="nl-BE" altLang="nl-BE" sz="3600"/>
              <a:t>niets te vragen, deze dag.</a:t>
            </a:r>
            <a:br>
              <a:rPr lang="nl-BE" altLang="nl-BE" sz="3600"/>
            </a:br>
            <a:r>
              <a:rPr lang="nl-BE" altLang="nl-BE" sz="3600"/>
              <a:t>Laat voor mij alleen de grote vreugde,</a:t>
            </a:r>
            <a:br>
              <a:rPr lang="nl-BE" altLang="nl-BE" sz="3600"/>
            </a:br>
            <a:r>
              <a:rPr lang="nl-BE" altLang="nl-BE" sz="3600"/>
              <a:t>als ik Moeder zeggen mag (x2).</a:t>
            </a:r>
          </a:p>
        </p:txBody>
      </p:sp>
    </p:spTree>
    <p:extLst>
      <p:ext uri="{BB962C8B-B14F-4D97-AF65-F5344CB8AC3E}">
        <p14:creationId xmlns:p14="http://schemas.microsoft.com/office/powerpoint/2010/main" val="41087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88913"/>
            <a:ext cx="87439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6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11" y="980728"/>
            <a:ext cx="916941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7313"/>
            <a:ext cx="86629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hoek 2"/>
          <p:cNvSpPr>
            <a:spLocks noChangeArrowheads="1"/>
          </p:cNvSpPr>
          <p:nvPr/>
        </p:nvSpPr>
        <p:spPr bwMode="auto">
          <a:xfrm>
            <a:off x="827088" y="1582738"/>
            <a:ext cx="74898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BE" altLang="nl-BE" sz="3600" b="1"/>
              <a:t>Te Lourdes op de bergen</a:t>
            </a:r>
          </a:p>
          <a:p>
            <a:pPr eaLnBrk="1" hangingPunct="1"/>
            <a:endParaRPr lang="nl-BE" altLang="nl-BE" sz="3600" b="1"/>
          </a:p>
          <a:p>
            <a:pPr eaLnBrk="1" hangingPunct="1"/>
            <a:r>
              <a:rPr lang="nl-BE" altLang="nl-BE" sz="3600"/>
              <a:t>Te Lourdes op de bergen verscheen in een grot </a:t>
            </a:r>
            <a:br>
              <a:rPr lang="nl-BE" altLang="nl-BE" sz="3600"/>
            </a:br>
            <a:r>
              <a:rPr lang="nl-BE" altLang="nl-BE" sz="3600"/>
              <a:t>vol glans en vol luister de Moeder van God</a:t>
            </a:r>
          </a:p>
          <a:p>
            <a:pPr eaLnBrk="1" hangingPunct="1"/>
            <a:r>
              <a:rPr lang="nl-BE" altLang="nl-BE" sz="3600"/>
              <a:t>Ave, Ave, Ave Maria! </a:t>
            </a:r>
            <a:br>
              <a:rPr lang="nl-BE" altLang="nl-BE" sz="3600"/>
            </a:br>
            <a:r>
              <a:rPr lang="nl-BE" altLang="nl-BE" sz="3600"/>
              <a:t>Ave, Ave, Ave Maria!</a:t>
            </a:r>
          </a:p>
          <a:p>
            <a:pPr eaLnBrk="1" hangingPunct="1"/>
            <a:endParaRPr lang="nl-BE" altLang="nl-BE" sz="3600"/>
          </a:p>
        </p:txBody>
      </p:sp>
    </p:spTree>
    <p:extLst>
      <p:ext uri="{BB962C8B-B14F-4D97-AF65-F5344CB8AC3E}">
        <p14:creationId xmlns:p14="http://schemas.microsoft.com/office/powerpoint/2010/main" val="23777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hoek 1"/>
          <p:cNvSpPr>
            <a:spLocks noChangeArrowheads="1"/>
          </p:cNvSpPr>
          <p:nvPr/>
        </p:nvSpPr>
        <p:spPr bwMode="auto">
          <a:xfrm>
            <a:off x="1509713" y="1519238"/>
            <a:ext cx="67341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BE" altLang="nl-BE" sz="3600"/>
              <a:t>Zij riep Bernadette, een nederig kind </a:t>
            </a:r>
            <a:br>
              <a:rPr lang="nl-BE" altLang="nl-BE" sz="3600"/>
            </a:br>
            <a:r>
              <a:rPr lang="nl-BE" altLang="nl-BE" sz="3600"/>
              <a:t>"Wie zijt gij, vroeg 't meisje, die u daar bevindt?“</a:t>
            </a:r>
          </a:p>
          <a:p>
            <a:pPr eaLnBrk="1" hangingPunct="1"/>
            <a:endParaRPr lang="nl-BE" altLang="nl-BE" sz="3600"/>
          </a:p>
          <a:p>
            <a:pPr eaLnBrk="1" hangingPunct="1"/>
            <a:r>
              <a:rPr lang="nl-BE" altLang="nl-BE" sz="3600"/>
              <a:t>Ave, Ave, Ave Maria! </a:t>
            </a:r>
            <a:br>
              <a:rPr lang="nl-BE" altLang="nl-BE" sz="3600"/>
            </a:br>
            <a:r>
              <a:rPr lang="nl-BE" altLang="nl-BE" sz="3600"/>
              <a:t>Ave, Ave, Ave Maria!</a:t>
            </a:r>
          </a:p>
          <a:p>
            <a:pPr eaLnBrk="1" hangingPunct="1"/>
            <a:endParaRPr lang="nl-BE" altLang="nl-BE" sz="3600"/>
          </a:p>
          <a:p>
            <a:pPr eaLnBrk="1" hangingPunct="1"/>
            <a:endParaRPr lang="nl-BE" altLang="nl-BE"/>
          </a:p>
          <a:p>
            <a:pPr eaLnBrk="1" hangingPunct="1"/>
            <a:endParaRPr lang="nl-BE" altLang="nl-BE"/>
          </a:p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163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hoek 1"/>
          <p:cNvSpPr>
            <a:spLocks noChangeArrowheads="1"/>
          </p:cNvSpPr>
          <p:nvPr/>
        </p:nvSpPr>
        <p:spPr bwMode="auto">
          <a:xfrm>
            <a:off x="1349375" y="2060575"/>
            <a:ext cx="6175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BE" altLang="nl-BE" sz="3600"/>
              <a:t>"Ik ben d'Onbevlekte en zuivere Maagd </a:t>
            </a:r>
            <a:br>
              <a:rPr lang="nl-BE" altLang="nl-BE" sz="3600"/>
            </a:br>
            <a:r>
              <a:rPr lang="nl-BE" altLang="nl-BE" sz="3600"/>
              <a:t>gans vrij van de zonde heb ik God behaagd.“</a:t>
            </a:r>
          </a:p>
          <a:p>
            <a:pPr eaLnBrk="1" hangingPunct="1"/>
            <a:endParaRPr lang="nl-BE" altLang="nl-BE" sz="3600"/>
          </a:p>
          <a:p>
            <a:pPr eaLnBrk="1" hangingPunct="1"/>
            <a:r>
              <a:rPr lang="nl-BE" altLang="nl-BE" sz="3600"/>
              <a:t>Ave, Ave, Ave Maria! </a:t>
            </a:r>
            <a:br>
              <a:rPr lang="nl-BE" altLang="nl-BE" sz="3600"/>
            </a:br>
            <a:r>
              <a:rPr lang="nl-BE" altLang="nl-BE" sz="3600"/>
              <a:t>Ave, Ave, Ave Maria!</a:t>
            </a:r>
          </a:p>
          <a:p>
            <a:pPr eaLnBrk="1" hangingPunct="1"/>
            <a:endParaRPr lang="nl-BE" altLang="nl-BE"/>
          </a:p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992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hthoek 1"/>
          <p:cNvSpPr>
            <a:spLocks noChangeArrowheads="1"/>
          </p:cNvSpPr>
          <p:nvPr/>
        </p:nvSpPr>
        <p:spPr bwMode="auto">
          <a:xfrm>
            <a:off x="1258888" y="1557338"/>
            <a:ext cx="586898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BE" altLang="nl-BE" sz="3600"/>
              <a:t>Zij deed er ontspringen een klare fontein </a:t>
            </a:r>
            <a:br>
              <a:rPr lang="nl-BE" altLang="nl-BE" sz="3600"/>
            </a:br>
            <a:r>
              <a:rPr lang="nl-BE" altLang="nl-BE" sz="3600"/>
              <a:t>met helende waat'ren, als waar medicijn</a:t>
            </a:r>
          </a:p>
          <a:p>
            <a:pPr eaLnBrk="1" hangingPunct="1"/>
            <a:endParaRPr lang="nl-BE" altLang="nl-BE" sz="3600"/>
          </a:p>
          <a:p>
            <a:pPr eaLnBrk="1" hangingPunct="1"/>
            <a:r>
              <a:rPr lang="nl-BE" altLang="nl-BE" sz="3600"/>
              <a:t>Ave, Ave, Ave Maria! </a:t>
            </a:r>
            <a:br>
              <a:rPr lang="nl-BE" altLang="nl-BE" sz="3600"/>
            </a:br>
            <a:r>
              <a:rPr lang="nl-BE" altLang="nl-BE" sz="3600"/>
              <a:t>Ave, Ave, Ave Maria!</a:t>
            </a:r>
          </a:p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96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9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84"/>
            <a:ext cx="9166716" cy="687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0825" y="188913"/>
            <a:ext cx="8281988" cy="6524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000" b="1" u="sng" dirty="0">
                <a:solidFill>
                  <a:schemeClr val="tx2">
                    <a:lumMod val="75000"/>
                  </a:schemeClr>
                </a:solidFill>
                <a:latin typeface="Harrington" pitchFamily="82" charset="0"/>
                <a:cs typeface="+mn-cs"/>
              </a:rPr>
              <a:t>Lieve </a:t>
            </a:r>
            <a:r>
              <a:rPr lang="nl-BE" sz="4000" b="1" u="sng" dirty="0" err="1">
                <a:solidFill>
                  <a:schemeClr val="tx2">
                    <a:lumMod val="75000"/>
                  </a:schemeClr>
                </a:solidFill>
                <a:latin typeface="Harrington" pitchFamily="82" charset="0"/>
                <a:cs typeface="+mn-cs"/>
              </a:rPr>
              <a:t>Vrouwe</a:t>
            </a:r>
            <a:r>
              <a:rPr lang="nl-BE" sz="4000" b="1" u="sng" dirty="0">
                <a:solidFill>
                  <a:schemeClr val="tx2">
                    <a:lumMod val="75000"/>
                  </a:schemeClr>
                </a:solidFill>
                <a:latin typeface="Harrington" pitchFamily="82" charset="0"/>
                <a:cs typeface="+mn-cs"/>
              </a:rPr>
              <a:t> van ons 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3600" dirty="0">
                <a:latin typeface="+mn-lt"/>
                <a:cs typeface="+mn-cs"/>
              </a:rPr>
              <a:t>Lieve </a:t>
            </a:r>
            <a:r>
              <a:rPr lang="nl-BE" sz="3600" dirty="0" err="1">
                <a:latin typeface="+mn-lt"/>
                <a:cs typeface="+mn-cs"/>
              </a:rPr>
              <a:t>Vrouwe</a:t>
            </a:r>
            <a:r>
              <a:rPr lang="nl-BE" sz="3600" dirty="0">
                <a:latin typeface="+mn-lt"/>
                <a:cs typeface="+mn-cs"/>
              </a:rPr>
              <a:t> van ons land met Uw kroon of sleep van kant,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3600" dirty="0">
                <a:latin typeface="+mn-lt"/>
                <a:cs typeface="+mn-cs"/>
              </a:rPr>
              <a:t>en getorst door ruwe hand langs de vlakke wegen.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3600" dirty="0">
                <a:latin typeface="+mn-lt"/>
                <a:cs typeface="+mn-cs"/>
              </a:rPr>
              <a:t>Lieve Vrouw langs beemd en gaard,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3600" dirty="0">
                <a:latin typeface="+mn-lt"/>
                <a:cs typeface="+mn-cs"/>
              </a:rPr>
              <a:t>Lieve Vrouwke bij de haard,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3600" dirty="0">
                <a:latin typeface="+mn-lt"/>
                <a:cs typeface="+mn-cs"/>
              </a:rPr>
              <a:t>door geslachten vroom bewaard,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3600" dirty="0">
                <a:latin typeface="+mn-lt"/>
                <a:cs typeface="+mn-cs"/>
              </a:rPr>
              <a:t>schenk ons volk Uw zegen.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3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Ave Maria,  Ave Maria, Ave Maria!</a:t>
            </a:r>
          </a:p>
        </p:txBody>
      </p:sp>
    </p:spTree>
    <p:extLst>
      <p:ext uri="{BB962C8B-B14F-4D97-AF65-F5344CB8AC3E}">
        <p14:creationId xmlns:p14="http://schemas.microsoft.com/office/powerpoint/2010/main" val="38653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kstvak 1"/>
          <p:cNvSpPr txBox="1">
            <a:spLocks noChangeArrowheads="1"/>
          </p:cNvSpPr>
          <p:nvPr/>
        </p:nvSpPr>
        <p:spPr bwMode="auto">
          <a:xfrm>
            <a:off x="395288" y="333375"/>
            <a:ext cx="8353425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BE" altLang="nl-BE" sz="4000"/>
              <a:t>2. Moeder die op Vlaanderen waakt van zo lang ons heugnis raakt,</a:t>
            </a:r>
          </a:p>
          <a:p>
            <a:pPr eaLnBrk="1" hangingPunct="1"/>
            <a:r>
              <a:rPr lang="nl-BE" altLang="nl-BE" sz="4000"/>
              <a:t>al wat Vlaand’rens grootheid maakt heb Gij ons gegeven:</a:t>
            </a:r>
          </a:p>
          <a:p>
            <a:pPr eaLnBrk="1" hangingPunct="1"/>
            <a:r>
              <a:rPr lang="nl-BE" altLang="nl-BE" sz="4000"/>
              <a:t>eenvoud, adel van gemoed, moederweelde, minnegloed,</a:t>
            </a:r>
          </a:p>
          <a:p>
            <a:pPr eaLnBrk="1" hangingPunct="1"/>
            <a:r>
              <a:rPr lang="nl-BE" altLang="nl-BE" sz="4000"/>
              <a:t>reinheid en de stille moed voor Uw Zoon te leven.</a:t>
            </a:r>
          </a:p>
          <a:p>
            <a:pPr eaLnBrk="1" hangingPunct="1"/>
            <a:endParaRPr lang="nl-BE" altLang="nl-BE" sz="4000"/>
          </a:p>
          <a:p>
            <a:pPr eaLnBrk="1" hangingPunct="1"/>
            <a:r>
              <a:rPr lang="nl-BE" altLang="nl-BE" sz="4000" b="1"/>
              <a:t>Ave Maria, Ave Maria, Ave Maria !</a:t>
            </a:r>
          </a:p>
        </p:txBody>
      </p:sp>
    </p:spTree>
    <p:extLst>
      <p:ext uri="{BB962C8B-B14F-4D97-AF65-F5344CB8AC3E}">
        <p14:creationId xmlns:p14="http://schemas.microsoft.com/office/powerpoint/2010/main" val="1780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0825" y="260350"/>
            <a:ext cx="8497888" cy="591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000" dirty="0">
                <a:latin typeface="+mn-lt"/>
                <a:cs typeface="+mn-cs"/>
              </a:rPr>
              <a:t>3. Gij hebt ons de vree gebracht na zo </a:t>
            </a:r>
            <a:r>
              <a:rPr lang="nl-BE" sz="4000" dirty="0" err="1">
                <a:latin typeface="+mn-lt"/>
                <a:cs typeface="+mn-cs"/>
              </a:rPr>
              <a:t>meen’ge</a:t>
            </a:r>
            <a:r>
              <a:rPr lang="nl-BE" sz="4000" dirty="0">
                <a:latin typeface="+mn-lt"/>
                <a:cs typeface="+mn-cs"/>
              </a:rPr>
              <a:t> bange nacht.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000" dirty="0">
                <a:latin typeface="+mn-lt"/>
                <a:cs typeface="+mn-cs"/>
              </a:rPr>
              <a:t>Bij U vond ons volk de kracht ‘t eigen huis te bouwen.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000" dirty="0">
                <a:latin typeface="+mn-lt"/>
                <a:cs typeface="+mn-cs"/>
              </a:rPr>
              <a:t>Lieve </a:t>
            </a:r>
            <a:r>
              <a:rPr lang="nl-BE" sz="4000" dirty="0" err="1">
                <a:latin typeface="+mn-lt"/>
                <a:cs typeface="+mn-cs"/>
              </a:rPr>
              <a:t>Vrouwe</a:t>
            </a:r>
            <a:r>
              <a:rPr lang="nl-BE" sz="4000" dirty="0">
                <a:latin typeface="+mn-lt"/>
                <a:cs typeface="+mn-cs"/>
              </a:rPr>
              <a:t> ‘t allen tijd, </a:t>
            </a:r>
            <a:r>
              <a:rPr lang="nl-BE" sz="4000" dirty="0" err="1">
                <a:latin typeface="+mn-lt"/>
                <a:cs typeface="+mn-cs"/>
              </a:rPr>
              <a:t>blijve</a:t>
            </a:r>
            <a:r>
              <a:rPr lang="nl-BE" sz="4000" dirty="0">
                <a:latin typeface="+mn-lt"/>
                <a:cs typeface="+mn-cs"/>
              </a:rPr>
              <a:t> </a:t>
            </a:r>
            <a:r>
              <a:rPr lang="nl-BE" sz="4000" dirty="0" err="1">
                <a:latin typeface="+mn-lt"/>
                <a:cs typeface="+mn-cs"/>
              </a:rPr>
              <a:t>Vlaand’ren</a:t>
            </a:r>
            <a:r>
              <a:rPr lang="nl-BE" sz="4000" dirty="0">
                <a:latin typeface="+mn-lt"/>
                <a:cs typeface="+mn-cs"/>
              </a:rPr>
              <a:t> U gewijd,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000" dirty="0">
                <a:latin typeface="+mn-lt"/>
                <a:cs typeface="+mn-cs"/>
              </a:rPr>
              <a:t>in de zeeg’ als in de strijd, in al vreugd’ en rouwen.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Ave Maria, Ave Maria, Ave Maria !</a:t>
            </a:r>
          </a:p>
        </p:txBody>
      </p:sp>
    </p:spTree>
    <p:extLst>
      <p:ext uri="{BB962C8B-B14F-4D97-AF65-F5344CB8AC3E}">
        <p14:creationId xmlns:p14="http://schemas.microsoft.com/office/powerpoint/2010/main" val="36436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" y="-76200"/>
            <a:ext cx="9147623" cy="6934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1520" y="486916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solidFill>
                  <a:schemeClr val="bg1">
                    <a:lumMod val="75000"/>
                  </a:schemeClr>
                </a:solidFill>
              </a:rPr>
              <a:t>Bidden is praten vanbinnen met God</a:t>
            </a:r>
            <a:endParaRPr lang="nl-BE" sz="6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25380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512" y="4365104"/>
            <a:ext cx="8784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/>
              <a:t>Goeiemorgen,</a:t>
            </a:r>
          </a:p>
          <a:p>
            <a:endParaRPr lang="nl-BE" dirty="0"/>
          </a:p>
          <a:p>
            <a:r>
              <a:rPr lang="nl-BE" sz="3600" dirty="0" smtClean="0"/>
              <a:t>Ken jij de school achter  . . . . . . . . bomen?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33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25380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512" y="4365104"/>
            <a:ext cx="8784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/>
              <a:t>Goeiemorgen,</a:t>
            </a:r>
          </a:p>
          <a:p>
            <a:endParaRPr lang="nl-BE" dirty="0"/>
          </a:p>
          <a:p>
            <a:r>
              <a:rPr lang="nl-BE" sz="3600" dirty="0" smtClean="0"/>
              <a:t>Ken jij de school achter  </a:t>
            </a:r>
            <a:r>
              <a:rPr lang="nl-BE" sz="3600" dirty="0"/>
              <a:t> </a:t>
            </a:r>
            <a:r>
              <a:rPr lang="nl-BE" sz="3600" dirty="0" smtClean="0"/>
              <a:t>            bomen?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2" name="Rechthoek 1"/>
          <p:cNvSpPr/>
          <p:nvPr/>
        </p:nvSpPr>
        <p:spPr>
          <a:xfrm>
            <a:off x="4644008" y="5085184"/>
            <a:ext cx="13292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18</a:t>
            </a:r>
            <a:endParaRPr lang="nl-NL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6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6921">
            <a:off x="628468" y="2974584"/>
            <a:ext cx="2640112" cy="26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83768" y="1771069"/>
            <a:ext cx="242566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endParaRPr lang="nl-NL" sz="2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211960" y="2491149"/>
            <a:ext cx="145103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148064" y="2131109"/>
            <a:ext cx="162256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300192" y="2780928"/>
            <a:ext cx="156164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419872" y="332656"/>
            <a:ext cx="335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Idsteinlaan</a:t>
            </a:r>
            <a:endParaRPr lang="nl-N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24" y="156164"/>
            <a:ext cx="2035044" cy="219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6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6921">
            <a:off x="628468" y="1563036"/>
            <a:ext cx="2640112" cy="26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83768" y="404664"/>
            <a:ext cx="242566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endParaRPr lang="nl-NL" sz="2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211960" y="1115813"/>
            <a:ext cx="145103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148064" y="1052736"/>
            <a:ext cx="162256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646441" y="184482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6921">
            <a:off x="628468" y="1563036"/>
            <a:ext cx="2640112" cy="26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83768" y="404664"/>
            <a:ext cx="242566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endParaRPr lang="nl-NL" sz="2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211960" y="1115813"/>
            <a:ext cx="145103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524770" y="1052736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646440" y="184482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6921">
            <a:off x="628468" y="1563036"/>
            <a:ext cx="2640112" cy="26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83768" y="404664"/>
            <a:ext cx="242566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endParaRPr lang="nl-NL" sz="2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502905" y="1115813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524770" y="1052736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646440" y="184482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6921">
            <a:off x="628468" y="1563036"/>
            <a:ext cx="2640112" cy="26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262025" y="40466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502905" y="1115813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524770" y="1052736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646441" y="184482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62025" y="40466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Rechthoek 2"/>
          <p:cNvSpPr/>
          <p:nvPr/>
        </p:nvSpPr>
        <p:spPr>
          <a:xfrm>
            <a:off x="4502905" y="1115813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524770" y="1052736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646440" y="184482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128781" y="1049435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04056" cy="68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2" y="4797152"/>
            <a:ext cx="8155344" cy="19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22" y="171462"/>
            <a:ext cx="3632210" cy="34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102">
            <a:off x="3437406" y="2251852"/>
            <a:ext cx="2276070" cy="2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3519"/>
            <a:ext cx="2829682" cy="24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3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8" y="0"/>
            <a:ext cx="91834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04056" cy="68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504056" cy="68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43608" y="44624"/>
            <a:ext cx="7200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/>
              <a:t>Het is er </a:t>
            </a:r>
          </a:p>
          <a:p>
            <a:r>
              <a:rPr lang="nl-BE" sz="6000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nl-BE" sz="6000" dirty="0" smtClean="0">
                <a:solidFill>
                  <a:schemeClr val="tx2">
                    <a:lumMod val="75000"/>
                  </a:schemeClr>
                </a:solidFill>
              </a:rPr>
              <a:t>lauw</a:t>
            </a:r>
          </a:p>
          <a:p>
            <a:r>
              <a:rPr lang="nl-BE" sz="6000" dirty="0" smtClean="0">
                <a:solidFill>
                  <a:schemeClr val="bg1"/>
                </a:solidFill>
              </a:rPr>
              <a:t>wit                        </a:t>
            </a:r>
            <a:r>
              <a:rPr lang="nl-BE" sz="6000" dirty="0" smtClean="0">
                <a:solidFill>
                  <a:schemeClr val="bg1">
                    <a:lumMod val="65000"/>
                  </a:schemeClr>
                </a:solidFill>
              </a:rPr>
              <a:t>grijs</a:t>
            </a:r>
          </a:p>
          <a:p>
            <a:r>
              <a:rPr lang="nl-BE" sz="6000" dirty="0" smtClean="0"/>
              <a:t>zwart </a:t>
            </a:r>
          </a:p>
          <a:p>
            <a:r>
              <a:rPr lang="nl-BE" sz="6000" dirty="0" smtClean="0">
                <a:solidFill>
                  <a:srgbClr val="00CC00"/>
                </a:solidFill>
              </a:rPr>
              <a:t>groen</a:t>
            </a:r>
            <a:r>
              <a:rPr lang="nl-BE" sz="6000" dirty="0" smtClean="0"/>
              <a:t> </a:t>
            </a:r>
          </a:p>
          <a:p>
            <a:r>
              <a:rPr lang="nl-BE" sz="6000" dirty="0" smtClean="0"/>
              <a:t>en </a:t>
            </a:r>
          </a:p>
          <a:p>
            <a:r>
              <a:rPr lang="nl-BE" sz="6000" dirty="0" smtClean="0">
                <a:solidFill>
                  <a:srgbClr val="FFFF00"/>
                </a:solidFill>
              </a:rPr>
              <a:t>geel</a:t>
            </a:r>
            <a:endParaRPr lang="nl-BE" sz="6000" dirty="0">
              <a:solidFill>
                <a:srgbClr val="FFFF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08" y="4156956"/>
            <a:ext cx="2829682" cy="24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4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" y="-76200"/>
            <a:ext cx="9147623" cy="6934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9512" y="4581128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solidFill>
                  <a:schemeClr val="bg1">
                    <a:lumMod val="75000"/>
                  </a:schemeClr>
                </a:solidFill>
              </a:rPr>
              <a:t>alleen op je kamer , de deur in het slot.</a:t>
            </a:r>
            <a:endParaRPr lang="nl-BE" sz="6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8" y="0"/>
            <a:ext cx="91834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22" y="171462"/>
            <a:ext cx="3632210" cy="34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102">
            <a:off x="3437406" y="2251852"/>
            <a:ext cx="2276070" cy="2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51520" y="332656"/>
            <a:ext cx="85434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 err="1" smtClean="0"/>
              <a:t>Fluo</a:t>
            </a:r>
            <a:r>
              <a:rPr lang="nl-BE" sz="8000" dirty="0" smtClean="0"/>
              <a:t> is er </a:t>
            </a:r>
          </a:p>
          <a:p>
            <a:r>
              <a:rPr lang="nl-BE" sz="8000" dirty="0" smtClean="0"/>
              <a:t>ook</a:t>
            </a: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sz="6000" dirty="0" smtClean="0"/>
              <a:t>en hier en daar wat rood.</a:t>
            </a:r>
            <a:endParaRPr lang="nl-BE" sz="6000" dirty="0"/>
          </a:p>
        </p:txBody>
      </p:sp>
    </p:spTree>
    <p:extLst>
      <p:ext uri="{BB962C8B-B14F-4D97-AF65-F5344CB8AC3E}">
        <p14:creationId xmlns:p14="http://schemas.microsoft.com/office/powerpoint/2010/main" val="19479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398242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23528" y="5013176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 smtClean="0"/>
              <a:t>Het is er G R O O T !</a:t>
            </a:r>
            <a:endParaRPr lang="nl-BE" sz="8000" dirty="0"/>
          </a:p>
        </p:txBody>
      </p:sp>
    </p:spTree>
    <p:extLst>
      <p:ext uri="{BB962C8B-B14F-4D97-AF65-F5344CB8AC3E}">
        <p14:creationId xmlns:p14="http://schemas.microsoft.com/office/powerpoint/2010/main" val="16966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1183517"/>
            <a:ext cx="9171709" cy="567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11560" y="473966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/>
              <a:t>Heel G R O O T !</a:t>
            </a:r>
            <a:endParaRPr lang="nl-BE" sz="9600" dirty="0"/>
          </a:p>
        </p:txBody>
      </p:sp>
    </p:spTree>
    <p:extLst>
      <p:ext uri="{BB962C8B-B14F-4D97-AF65-F5344CB8AC3E}">
        <p14:creationId xmlns:p14="http://schemas.microsoft.com/office/powerpoint/2010/main" val="15544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8" y="0"/>
            <a:ext cx="91834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1" y="4437112"/>
            <a:ext cx="8155344" cy="19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7504" y="260648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 smtClean="0"/>
              <a:t>En zonder veel franje zijn we ook een beetje </a:t>
            </a:r>
            <a:endParaRPr lang="nl-BE" sz="8000" dirty="0"/>
          </a:p>
        </p:txBody>
      </p:sp>
    </p:spTree>
    <p:extLst>
      <p:ext uri="{BB962C8B-B14F-4D97-AF65-F5344CB8AC3E}">
        <p14:creationId xmlns:p14="http://schemas.microsoft.com/office/powerpoint/2010/main" val="32092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260648"/>
            <a:ext cx="8568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 smtClean="0"/>
              <a:t>Het is er goed, leuk en fijn.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sz="6600" dirty="0" smtClean="0"/>
              <a:t>Wie zou</a:t>
            </a:r>
          </a:p>
          <a:p>
            <a:r>
              <a:rPr lang="nl-BE" sz="6600" dirty="0" smtClean="0"/>
              <a:t> niet van</a:t>
            </a:r>
            <a:endParaRPr lang="nl-BE" sz="6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68760"/>
            <a:ext cx="5259071" cy="42890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35896" y="537321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/>
              <a:t>w</a:t>
            </a:r>
            <a:r>
              <a:rPr lang="nl-BE" sz="7200" dirty="0" smtClean="0"/>
              <a:t>illen zijn?</a:t>
            </a:r>
            <a:endParaRPr lang="nl-BE" sz="7200" dirty="0"/>
          </a:p>
        </p:txBody>
      </p:sp>
    </p:spTree>
    <p:extLst>
      <p:ext uri="{BB962C8B-B14F-4D97-AF65-F5344CB8AC3E}">
        <p14:creationId xmlns:p14="http://schemas.microsoft.com/office/powerpoint/2010/main" val="4499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9168926" cy="68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58" y="-27384"/>
            <a:ext cx="2821378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07504" y="1988840"/>
            <a:ext cx="8568184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400" dirty="0"/>
              <a:t>Onder de grond, onder de grond, daar woont de mol in zijn jasje van bont.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BE" sz="2400" dirty="0"/>
              <a:t>Graaft er een gang, tien meter lang, zand op zijn snuitje en zand op zijn wang.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BE" sz="2400" dirty="0"/>
              <a:t>Eet er een bol, eet er een knol, molletje eet er zijn buikje wel vol.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BE" sz="2400" dirty="0"/>
              <a:t>Draagt nooit een vest, net als de rest. Nee, in zijn bontjas voelt hij zich het best</a:t>
            </a:r>
          </a:p>
          <a:p>
            <a:pPr eaLnBrk="1" hangingPunct="1">
              <a:spcBef>
                <a:spcPct val="50000"/>
              </a:spcBef>
            </a:pPr>
            <a:r>
              <a:rPr lang="nl-BE" sz="2400" dirty="0"/>
              <a:t>Molletje kan bijna niet zien. Dat is toch gevaarlijk misschien. Molletje, straks stoot je je kop! Zet voortaan altijd je bril maar op.</a:t>
            </a:r>
          </a:p>
          <a:p>
            <a:pPr eaLnBrk="1" hangingPunct="1">
              <a:spcBef>
                <a:spcPct val="50000"/>
              </a:spcBef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979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262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" y="-76200"/>
            <a:ext cx="9147623" cy="6934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9512" y="429309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solidFill>
                  <a:schemeClr val="bg1">
                    <a:lumMod val="75000"/>
                  </a:schemeClr>
                </a:solidFill>
              </a:rPr>
              <a:t>Bidden is zeggen wat diep in je leeft.</a:t>
            </a:r>
            <a:endParaRPr lang="nl-BE" sz="6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2" y="0"/>
            <a:ext cx="5788197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638585" y="1268760"/>
            <a:ext cx="1861407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4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nl-NL" sz="4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55798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270892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De stoker en de machinist,</a:t>
            </a:r>
            <a:br>
              <a:rPr lang="nl-NL" sz="4800" dirty="0" smtClean="0"/>
            </a:br>
            <a:r>
              <a:rPr lang="nl-NL" sz="4800" dirty="0" smtClean="0"/>
              <a:t>die hebben de trein,</a:t>
            </a:r>
            <a:br>
              <a:rPr lang="nl-NL" sz="4800" dirty="0" smtClean="0"/>
            </a:br>
            <a:r>
              <a:rPr lang="nl-NL" sz="4800" dirty="0" smtClean="0"/>
              <a:t>die hebben de trein.</a:t>
            </a:r>
            <a:br>
              <a:rPr lang="nl-NL" sz="4800" dirty="0" smtClean="0"/>
            </a:br>
            <a:r>
              <a:rPr lang="nl-NL" sz="4800" dirty="0" smtClean="0"/>
              <a:t>De stoker en de machinist</a:t>
            </a:r>
            <a:br>
              <a:rPr lang="nl-NL" sz="4800" dirty="0" smtClean="0"/>
            </a:br>
            <a:r>
              <a:rPr lang="nl-NL" sz="4800" dirty="0" smtClean="0"/>
              <a:t>die hebben de trein gemist.</a:t>
            </a:r>
          </a:p>
        </p:txBody>
      </p:sp>
    </p:spTree>
    <p:extLst>
      <p:ext uri="{BB962C8B-B14F-4D97-AF65-F5344CB8AC3E}">
        <p14:creationId xmlns:p14="http://schemas.microsoft.com/office/powerpoint/2010/main" val="40046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780928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Ze dronken samen op de stoep</a:t>
            </a:r>
            <a:br>
              <a:rPr lang="nl-NL" sz="4800" dirty="0" smtClean="0"/>
            </a:br>
            <a:r>
              <a:rPr lang="nl-NL" sz="4800" dirty="0" smtClean="0"/>
              <a:t>een kommetje hee</a:t>
            </a:r>
            <a:br>
              <a:rPr lang="nl-NL" sz="4800" dirty="0" smtClean="0"/>
            </a:br>
            <a:r>
              <a:rPr lang="nl-NL" sz="4800" dirty="0" smtClean="0"/>
              <a:t>een kommetje hee.</a:t>
            </a:r>
            <a:br>
              <a:rPr lang="nl-NL" sz="4800" dirty="0" smtClean="0"/>
            </a:br>
            <a:r>
              <a:rPr lang="nl-NL" sz="4800" dirty="0" smtClean="0"/>
              <a:t>Ze dronken samen op de stoep</a:t>
            </a:r>
            <a:br>
              <a:rPr lang="nl-NL" sz="4800" dirty="0" smtClean="0"/>
            </a:br>
            <a:r>
              <a:rPr lang="nl-NL" sz="4800" dirty="0" smtClean="0"/>
              <a:t>een kommetje hete soep.</a:t>
            </a:r>
          </a:p>
        </p:txBody>
      </p:sp>
    </p:spTree>
    <p:extLst>
      <p:ext uri="{BB962C8B-B14F-4D97-AF65-F5344CB8AC3E}">
        <p14:creationId xmlns:p14="http://schemas.microsoft.com/office/powerpoint/2010/main" val="39714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7504" y="2636912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Precies om zeven over elf,</a:t>
            </a:r>
            <a:br>
              <a:rPr lang="nl-NL" sz="4800" dirty="0" smtClean="0"/>
            </a:br>
            <a:r>
              <a:rPr lang="nl-NL" sz="4800" dirty="0" smtClean="0"/>
              <a:t>daar reed me de trein,</a:t>
            </a:r>
            <a:br>
              <a:rPr lang="nl-NL" sz="4800" dirty="0" smtClean="0"/>
            </a:br>
            <a:r>
              <a:rPr lang="nl-NL" sz="4800" dirty="0" smtClean="0"/>
              <a:t>daar reed me de trein.</a:t>
            </a:r>
            <a:br>
              <a:rPr lang="nl-NL" sz="4800" dirty="0" smtClean="0"/>
            </a:br>
            <a:r>
              <a:rPr lang="nl-NL" sz="4800" dirty="0" smtClean="0"/>
              <a:t>Precies om zeven over elf,</a:t>
            </a:r>
            <a:br>
              <a:rPr lang="nl-NL" sz="4800" dirty="0" smtClean="0"/>
            </a:br>
            <a:r>
              <a:rPr lang="nl-NL" sz="4800" dirty="0" smtClean="0"/>
              <a:t>daar reed me de trein vanzelf</a:t>
            </a:r>
          </a:p>
        </p:txBody>
      </p:sp>
    </p:spTree>
    <p:extLst>
      <p:ext uri="{BB962C8B-B14F-4D97-AF65-F5344CB8AC3E}">
        <p14:creationId xmlns:p14="http://schemas.microsoft.com/office/powerpoint/2010/main" val="12305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90872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De mensen schreeuwden overluid:</a:t>
            </a:r>
            <a:br>
              <a:rPr lang="nl-NL" sz="4800" dirty="0" smtClean="0"/>
            </a:br>
            <a:r>
              <a:rPr lang="nl-NL" sz="4800" dirty="0" smtClean="0"/>
              <a:t>“We willen er gauw,</a:t>
            </a:r>
            <a:br>
              <a:rPr lang="nl-NL" sz="4800" dirty="0" smtClean="0"/>
            </a:br>
            <a:r>
              <a:rPr lang="nl-NL" sz="4800" dirty="0" smtClean="0"/>
              <a:t>we willen er gauw,”</a:t>
            </a:r>
            <a:br>
              <a:rPr lang="nl-NL" sz="4800" dirty="0" smtClean="0"/>
            </a:br>
            <a:r>
              <a:rPr lang="nl-NL" sz="4800" dirty="0" smtClean="0"/>
              <a:t>De mensen schreeuwden overluid:</a:t>
            </a:r>
            <a:br>
              <a:rPr lang="nl-NL" sz="4800" dirty="0" smtClean="0"/>
            </a:br>
            <a:r>
              <a:rPr lang="nl-NL" sz="4800" dirty="0" smtClean="0"/>
              <a:t>“We willen er gauw weer uit!”</a:t>
            </a:r>
          </a:p>
        </p:txBody>
      </p:sp>
    </p:spTree>
    <p:extLst>
      <p:ext uri="{BB962C8B-B14F-4D97-AF65-F5344CB8AC3E}">
        <p14:creationId xmlns:p14="http://schemas.microsoft.com/office/powerpoint/2010/main" val="16473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132856"/>
            <a:ext cx="8712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En als die trein niet stil wil staan</a:t>
            </a:r>
            <a:br>
              <a:rPr lang="nl-NL" sz="4800" dirty="0" smtClean="0"/>
            </a:br>
            <a:r>
              <a:rPr lang="nl-NL" sz="4800" dirty="0" smtClean="0"/>
              <a:t>Dan rijdt ie van a</a:t>
            </a:r>
            <a:br>
              <a:rPr lang="nl-NL" sz="4800" dirty="0" smtClean="0"/>
            </a:br>
            <a:r>
              <a:rPr lang="nl-NL" sz="4800" dirty="0" smtClean="0"/>
              <a:t>Dan rijdt ie van a</a:t>
            </a:r>
            <a:br>
              <a:rPr lang="nl-NL" sz="4800" dirty="0" smtClean="0"/>
            </a:br>
            <a:r>
              <a:rPr lang="nl-NL" sz="4800" dirty="0" smtClean="0"/>
              <a:t>En als die trein niet stil wil staan</a:t>
            </a:r>
            <a:br>
              <a:rPr lang="nl-NL" sz="4800" dirty="0" smtClean="0"/>
            </a:br>
            <a:r>
              <a:rPr lang="nl-NL" sz="4800" dirty="0" smtClean="0"/>
              <a:t>Dan rijdt ie van avond nog!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17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6"/>
            <a:ext cx="9120181" cy="69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" y="-76200"/>
            <a:ext cx="9147623" cy="6934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1520" y="4365104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solidFill>
                  <a:schemeClr val="bg1">
                    <a:lumMod val="75000"/>
                  </a:schemeClr>
                </a:solidFill>
              </a:rPr>
              <a:t>Bidden is blij zijn        </a:t>
            </a:r>
            <a:r>
              <a:rPr lang="nl-BE" sz="9600" dirty="0">
                <a:solidFill>
                  <a:schemeClr val="bg1"/>
                </a:solidFill>
              </a:rPr>
              <a:t>~</a:t>
            </a:r>
          </a:p>
          <a:p>
            <a:r>
              <a:rPr lang="nl-BE" sz="6000" dirty="0" smtClean="0">
                <a:solidFill>
                  <a:schemeClr val="bg1">
                    <a:lumMod val="75000"/>
                  </a:schemeClr>
                </a:solidFill>
              </a:rPr>
              <a:t>        dat Hij om je geeft.</a:t>
            </a:r>
            <a:endParaRPr lang="nl-BE" sz="6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18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044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90495" y="4259923"/>
            <a:ext cx="76672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Aan allen een</a:t>
            </a:r>
          </a:p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prettige school(feest)week</a:t>
            </a:r>
          </a:p>
          <a:p>
            <a:pPr algn="ctr"/>
            <a:r>
              <a:rPr lang="nl-N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;-) </a:t>
            </a:r>
            <a:endParaRPr lang="nl-N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7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44" y="-28988"/>
            <a:ext cx="9169411" cy="497015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504" y="4797152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solidFill>
                  <a:srgbClr val="002060"/>
                </a:solidFill>
              </a:rPr>
              <a:t>Bidden is blij zijn met alles wat mag.</a:t>
            </a:r>
            <a:endParaRPr lang="nl-BE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44" y="-28988"/>
            <a:ext cx="9169411" cy="497015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504" y="5013176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solidFill>
                  <a:srgbClr val="002060"/>
                </a:solidFill>
              </a:rPr>
              <a:t>Bidden is knielen met heilig ontzag.</a:t>
            </a:r>
            <a:endParaRPr lang="nl-BE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653</Words>
  <Application>Microsoft Office PowerPoint</Application>
  <PresentationFormat>Diavoorstelling (4:3)</PresentationFormat>
  <Paragraphs>156</Paragraphs>
  <Slides>72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72</vt:i4>
      </vt:variant>
    </vt:vector>
  </HeadingPairs>
  <TitlesOfParts>
    <vt:vector size="7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Van Ranst</dc:creator>
  <cp:lastModifiedBy>Wim Van Ranst</cp:lastModifiedBy>
  <cp:revision>20</cp:revision>
  <dcterms:created xsi:type="dcterms:W3CDTF">2014-04-27T12:29:00Z</dcterms:created>
  <dcterms:modified xsi:type="dcterms:W3CDTF">2014-05-05T05:56:50Z</dcterms:modified>
</cp:coreProperties>
</file>