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6" r:id="rId3"/>
    <p:sldId id="286" r:id="rId4"/>
    <p:sldId id="279" r:id="rId5"/>
    <p:sldId id="280" r:id="rId6"/>
    <p:sldId id="281" r:id="rId7"/>
    <p:sldId id="282" r:id="rId8"/>
    <p:sldId id="283" r:id="rId9"/>
    <p:sldId id="284" r:id="rId10"/>
    <p:sldId id="257" r:id="rId11"/>
    <p:sldId id="260" r:id="rId12"/>
    <p:sldId id="263" r:id="rId13"/>
    <p:sldId id="261" r:id="rId14"/>
    <p:sldId id="259" r:id="rId15"/>
    <p:sldId id="262" r:id="rId16"/>
    <p:sldId id="264" r:id="rId17"/>
    <p:sldId id="272" r:id="rId18"/>
    <p:sldId id="266" r:id="rId19"/>
    <p:sldId id="265" r:id="rId20"/>
    <p:sldId id="268" r:id="rId21"/>
    <p:sldId id="267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87" r:id="rId32"/>
    <p:sldId id="285" r:id="rId3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FD97D-EAEF-4560-BDB6-BD6A3DD92E56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89DB-F5E2-4B39-9FD7-53B09DBFB8F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73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89DB-F5E2-4B39-9FD7-53B09DBFB8F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92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89DB-F5E2-4B39-9FD7-53B09DBFB8F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19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73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872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4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927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89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85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06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866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285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4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0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8D8E-0A1A-439E-9917-4B391A92C102}" type="datetimeFigureOut">
              <a:rPr lang="nl-BE" smtClean="0"/>
              <a:t>28/04/2014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0BB0-D7FA-4FB4-B527-3944DEDA2A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23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26"/>
            <a:ext cx="9144000" cy="688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-36512" y="-459432"/>
            <a:ext cx="106792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endParaRPr lang="nl-NL" sz="1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71600" y="901462"/>
            <a:ext cx="8964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94074" y="548680"/>
            <a:ext cx="979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581551" y="995244"/>
            <a:ext cx="784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201874" y="188640"/>
            <a:ext cx="896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066899" y="701080"/>
            <a:ext cx="7505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986425" y="1211268"/>
            <a:ext cx="4956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633442" y="404664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463073" y="1067252"/>
            <a:ext cx="854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289626" y="1355284"/>
            <a:ext cx="7857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23392" y="1643316"/>
            <a:ext cx="7024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endParaRPr lang="nl-NL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914375" y="2420888"/>
            <a:ext cx="4330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anose="04030905020B02020C02" pitchFamily="82" charset="0"/>
              </a:rPr>
              <a:t>28 april 2014</a:t>
            </a:r>
            <a:endParaRPr lang="nl-N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04056" cy="68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2" y="4797152"/>
            <a:ext cx="8155344" cy="19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2" y="171462"/>
            <a:ext cx="3632210" cy="34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02">
            <a:off x="3437406" y="2251852"/>
            <a:ext cx="2276070" cy="2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3519"/>
            <a:ext cx="2829682" cy="24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8" y="0"/>
            <a:ext cx="9183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04056" cy="68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624"/>
            <a:ext cx="504056" cy="68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44624"/>
            <a:ext cx="7200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Het is er </a:t>
            </a:r>
          </a:p>
          <a:p>
            <a:r>
              <a:rPr lang="nl-BE" sz="60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nl-BE" sz="6000" dirty="0" smtClean="0">
                <a:solidFill>
                  <a:schemeClr val="tx2">
                    <a:lumMod val="75000"/>
                  </a:schemeClr>
                </a:solidFill>
              </a:rPr>
              <a:t>lauw</a:t>
            </a:r>
          </a:p>
          <a:p>
            <a:r>
              <a:rPr lang="nl-BE" sz="6000" dirty="0" smtClean="0">
                <a:solidFill>
                  <a:schemeClr val="bg1"/>
                </a:solidFill>
              </a:rPr>
              <a:t>wit                        </a:t>
            </a:r>
            <a:r>
              <a:rPr lang="nl-BE" sz="6000" dirty="0" smtClean="0">
                <a:solidFill>
                  <a:schemeClr val="bg1">
                    <a:lumMod val="65000"/>
                  </a:schemeClr>
                </a:solidFill>
              </a:rPr>
              <a:t>grijs</a:t>
            </a:r>
          </a:p>
          <a:p>
            <a:r>
              <a:rPr lang="nl-BE" sz="6000" dirty="0" smtClean="0"/>
              <a:t>zwart </a:t>
            </a:r>
          </a:p>
          <a:p>
            <a:r>
              <a:rPr lang="nl-BE" sz="6000" dirty="0" smtClean="0">
                <a:solidFill>
                  <a:srgbClr val="00CC00"/>
                </a:solidFill>
              </a:rPr>
              <a:t>groen</a:t>
            </a:r>
            <a:r>
              <a:rPr lang="nl-BE" sz="6000" dirty="0" smtClean="0"/>
              <a:t> </a:t>
            </a:r>
          </a:p>
          <a:p>
            <a:r>
              <a:rPr lang="nl-BE" sz="6000" dirty="0" smtClean="0"/>
              <a:t>en </a:t>
            </a:r>
          </a:p>
          <a:p>
            <a:r>
              <a:rPr lang="nl-BE" sz="6000" dirty="0" smtClean="0">
                <a:solidFill>
                  <a:srgbClr val="FFFF00"/>
                </a:solidFill>
              </a:rPr>
              <a:t>geel</a:t>
            </a:r>
            <a:endParaRPr lang="nl-BE" sz="6000" dirty="0">
              <a:solidFill>
                <a:srgbClr val="FFFF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08" y="4156956"/>
            <a:ext cx="2829682" cy="242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4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8" y="0"/>
            <a:ext cx="9183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2" y="171462"/>
            <a:ext cx="3632210" cy="34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02">
            <a:off x="3437406" y="2251852"/>
            <a:ext cx="2276070" cy="2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51520" y="332656"/>
            <a:ext cx="85434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err="1" smtClean="0"/>
              <a:t>Fluo</a:t>
            </a:r>
            <a:r>
              <a:rPr lang="nl-BE" sz="8000" dirty="0" smtClean="0"/>
              <a:t> is er </a:t>
            </a:r>
          </a:p>
          <a:p>
            <a:r>
              <a:rPr lang="nl-BE" sz="8000" dirty="0" smtClean="0"/>
              <a:t>ook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z="6000" dirty="0" smtClean="0"/>
              <a:t>en hier en daar wat rood.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9479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398242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23528" y="5013176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smtClean="0"/>
              <a:t>Het is er G R O O T !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16966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1183517"/>
            <a:ext cx="9171709" cy="567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1560" y="473966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 smtClean="0"/>
              <a:t>Heel G R O O T !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15544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8" y="0"/>
            <a:ext cx="91834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" y="4437112"/>
            <a:ext cx="8155344" cy="19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7504" y="260648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 smtClean="0"/>
              <a:t>En zonder veel franje zijn we ook een beetje </a:t>
            </a:r>
            <a:endParaRPr lang="nl-BE" sz="8000" dirty="0"/>
          </a:p>
        </p:txBody>
      </p:sp>
    </p:spTree>
    <p:extLst>
      <p:ext uri="{BB962C8B-B14F-4D97-AF65-F5344CB8AC3E}">
        <p14:creationId xmlns:p14="http://schemas.microsoft.com/office/powerpoint/2010/main" val="32092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60648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/>
              <a:t>Het is er goed, leuk en fijn.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sz="6600" dirty="0" smtClean="0"/>
              <a:t>Wie zou</a:t>
            </a:r>
          </a:p>
          <a:p>
            <a:r>
              <a:rPr lang="nl-BE" sz="6600" dirty="0" smtClean="0"/>
              <a:t> niet van</a:t>
            </a:r>
            <a:endParaRPr lang="nl-BE" sz="6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5259071" cy="42890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35896" y="537321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/>
              <a:t>w</a:t>
            </a:r>
            <a:r>
              <a:rPr lang="nl-BE" sz="7200" dirty="0" smtClean="0"/>
              <a:t>illen zijn?</a:t>
            </a:r>
            <a:endParaRPr lang="nl-BE" sz="7200" dirty="0"/>
          </a:p>
        </p:txBody>
      </p:sp>
    </p:spTree>
    <p:extLst>
      <p:ext uri="{BB962C8B-B14F-4D97-AF65-F5344CB8AC3E}">
        <p14:creationId xmlns:p14="http://schemas.microsoft.com/office/powerpoint/2010/main" val="4499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68926" cy="68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25380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4365104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Goeiemorgen,</a:t>
            </a:r>
          </a:p>
          <a:p>
            <a:endParaRPr lang="nl-BE" dirty="0"/>
          </a:p>
          <a:p>
            <a:r>
              <a:rPr lang="nl-BE" sz="3600" dirty="0" smtClean="0"/>
              <a:t>Ken jij de school achter  . . . . . . . . bomen?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33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58" y="-27384"/>
            <a:ext cx="282137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7504" y="1988840"/>
            <a:ext cx="856818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dirty="0"/>
              <a:t>Onder de grond, onder de grond, daar woont de mol in zijn jasje van bont.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BE" sz="2400" dirty="0"/>
              <a:t>Graaft er een gang, tien meter lang, zand op zijn snuitje en zand op zijn wang.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BE" sz="2400" dirty="0"/>
              <a:t>Eet er een bol, eet er een knol, molletje eet er zijn buikje wel vol.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BE" sz="2400" dirty="0"/>
              <a:t>Draagt nooit een vest, net als de rest. Nee, in zijn bontjas voelt hij zich het best</a:t>
            </a:r>
          </a:p>
          <a:p>
            <a:pPr eaLnBrk="1" hangingPunct="1">
              <a:spcBef>
                <a:spcPct val="50000"/>
              </a:spcBef>
            </a:pPr>
            <a:r>
              <a:rPr lang="nl-BE" sz="2400" dirty="0"/>
              <a:t>Molletje kan bijna niet zien. Dat is toch gevaarlijk misschien. Molletje, straks stoot je je kop! Zet voortaan altijd je bril maar op.</a:t>
            </a:r>
          </a:p>
          <a:p>
            <a:pPr eaLnBrk="1" hangingPunct="1">
              <a:spcBef>
                <a:spcPct val="50000"/>
              </a:spcBef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979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262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0"/>
            <a:ext cx="5788197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638585" y="1268760"/>
            <a:ext cx="186140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nl-NL" sz="4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55798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70892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De stoker en de machinist,</a:t>
            </a:r>
            <a:br>
              <a:rPr lang="nl-NL" sz="4800" dirty="0" smtClean="0"/>
            </a:br>
            <a:r>
              <a:rPr lang="nl-NL" sz="4800" dirty="0" smtClean="0"/>
              <a:t>die hebben de trein,</a:t>
            </a:r>
            <a:br>
              <a:rPr lang="nl-NL" sz="4800" dirty="0" smtClean="0"/>
            </a:br>
            <a:r>
              <a:rPr lang="nl-NL" sz="4800" dirty="0" smtClean="0"/>
              <a:t>die hebben de trein.</a:t>
            </a:r>
            <a:br>
              <a:rPr lang="nl-NL" sz="4800" dirty="0" smtClean="0"/>
            </a:br>
            <a:r>
              <a:rPr lang="nl-NL" sz="4800" dirty="0" smtClean="0"/>
              <a:t>De stoker en de machinist</a:t>
            </a:r>
            <a:br>
              <a:rPr lang="nl-NL" sz="4800" dirty="0" smtClean="0"/>
            </a:br>
            <a:r>
              <a:rPr lang="nl-NL" sz="4800" dirty="0" smtClean="0"/>
              <a:t>die hebben de trein gemist.</a:t>
            </a:r>
          </a:p>
        </p:txBody>
      </p:sp>
    </p:spTree>
    <p:extLst>
      <p:ext uri="{BB962C8B-B14F-4D97-AF65-F5344CB8AC3E}">
        <p14:creationId xmlns:p14="http://schemas.microsoft.com/office/powerpoint/2010/main" val="40046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78092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Ze dronken samen op de stoep</a:t>
            </a:r>
            <a:br>
              <a:rPr lang="nl-NL" sz="4800" dirty="0" smtClean="0"/>
            </a:br>
            <a:r>
              <a:rPr lang="nl-NL" sz="4800" dirty="0" smtClean="0"/>
              <a:t>een kommetje hee</a:t>
            </a:r>
            <a:br>
              <a:rPr lang="nl-NL" sz="4800" dirty="0" smtClean="0"/>
            </a:br>
            <a:r>
              <a:rPr lang="nl-NL" sz="4800" dirty="0" smtClean="0"/>
              <a:t>een kommetje hee.</a:t>
            </a:r>
            <a:br>
              <a:rPr lang="nl-NL" sz="4800" dirty="0" smtClean="0"/>
            </a:br>
            <a:r>
              <a:rPr lang="nl-NL" sz="4800" dirty="0" smtClean="0"/>
              <a:t>Ze dronken samen op de stoep</a:t>
            </a:r>
            <a:br>
              <a:rPr lang="nl-NL" sz="4800" dirty="0" smtClean="0"/>
            </a:br>
            <a:r>
              <a:rPr lang="nl-NL" sz="4800" dirty="0" smtClean="0"/>
              <a:t>een kommetje hete soep.</a:t>
            </a:r>
          </a:p>
        </p:txBody>
      </p:sp>
    </p:spTree>
    <p:extLst>
      <p:ext uri="{BB962C8B-B14F-4D97-AF65-F5344CB8AC3E}">
        <p14:creationId xmlns:p14="http://schemas.microsoft.com/office/powerpoint/2010/main" val="39714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2636912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Precies om zeven over elf,</a:t>
            </a:r>
            <a:br>
              <a:rPr lang="nl-NL" sz="4800" dirty="0" smtClean="0"/>
            </a:br>
            <a:r>
              <a:rPr lang="nl-NL" sz="4800" dirty="0" smtClean="0"/>
              <a:t>daar reed me de trein,</a:t>
            </a:r>
            <a:br>
              <a:rPr lang="nl-NL" sz="4800" dirty="0" smtClean="0"/>
            </a:br>
            <a:r>
              <a:rPr lang="nl-NL" sz="4800" dirty="0" smtClean="0"/>
              <a:t>daar reed me de trein.</a:t>
            </a:r>
            <a:br>
              <a:rPr lang="nl-NL" sz="4800" dirty="0" smtClean="0"/>
            </a:br>
            <a:r>
              <a:rPr lang="nl-NL" sz="4800" dirty="0" smtClean="0"/>
              <a:t>Precies om zeven over elf,</a:t>
            </a:r>
            <a:br>
              <a:rPr lang="nl-NL" sz="4800" dirty="0" smtClean="0"/>
            </a:br>
            <a:r>
              <a:rPr lang="nl-NL" sz="4800" dirty="0" smtClean="0"/>
              <a:t>daar reed me de trein vanzelf</a:t>
            </a:r>
          </a:p>
        </p:txBody>
      </p:sp>
    </p:spTree>
    <p:extLst>
      <p:ext uri="{BB962C8B-B14F-4D97-AF65-F5344CB8AC3E}">
        <p14:creationId xmlns:p14="http://schemas.microsoft.com/office/powerpoint/2010/main" val="1230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90872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De mensen schreeuwden overluid:</a:t>
            </a:r>
            <a:br>
              <a:rPr lang="nl-NL" sz="4800" dirty="0" smtClean="0"/>
            </a:br>
            <a:r>
              <a:rPr lang="nl-NL" sz="4800" dirty="0" smtClean="0"/>
              <a:t>“We willen er gauw,</a:t>
            </a:r>
            <a:br>
              <a:rPr lang="nl-NL" sz="4800" dirty="0" smtClean="0"/>
            </a:br>
            <a:r>
              <a:rPr lang="nl-NL" sz="4800" dirty="0" smtClean="0"/>
              <a:t>we willen er gauw,”</a:t>
            </a:r>
            <a:br>
              <a:rPr lang="nl-NL" sz="4800" dirty="0" smtClean="0"/>
            </a:br>
            <a:r>
              <a:rPr lang="nl-NL" sz="4800" dirty="0" smtClean="0"/>
              <a:t>De mensen schreeuwden overluid:</a:t>
            </a:r>
            <a:br>
              <a:rPr lang="nl-NL" sz="4800" dirty="0" smtClean="0"/>
            </a:br>
            <a:r>
              <a:rPr lang="nl-NL" sz="4800" dirty="0" smtClean="0"/>
              <a:t>“We willen er gauw weer uit!”</a:t>
            </a:r>
          </a:p>
        </p:txBody>
      </p:sp>
    </p:spTree>
    <p:extLst>
      <p:ext uri="{BB962C8B-B14F-4D97-AF65-F5344CB8AC3E}">
        <p14:creationId xmlns:p14="http://schemas.microsoft.com/office/powerpoint/2010/main" val="16473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25380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4365104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/>
              <a:t>Goeiemorgen,</a:t>
            </a:r>
          </a:p>
          <a:p>
            <a:endParaRPr lang="nl-BE" dirty="0"/>
          </a:p>
          <a:p>
            <a:r>
              <a:rPr lang="nl-BE" sz="3600" dirty="0" smtClean="0"/>
              <a:t>Ken jij de school achter  </a:t>
            </a:r>
            <a:r>
              <a:rPr lang="nl-BE" sz="3600" dirty="0"/>
              <a:t> </a:t>
            </a:r>
            <a:r>
              <a:rPr lang="nl-BE" sz="3600" dirty="0" smtClean="0"/>
              <a:t>           </a:t>
            </a:r>
            <a:r>
              <a:rPr lang="nl-BE" sz="3600" dirty="0" smtClean="0"/>
              <a:t> </a:t>
            </a:r>
            <a:r>
              <a:rPr lang="nl-BE" sz="3600" dirty="0" smtClean="0"/>
              <a:t>bomen?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2" name="Rechthoek 1"/>
          <p:cNvSpPr/>
          <p:nvPr/>
        </p:nvSpPr>
        <p:spPr>
          <a:xfrm>
            <a:off x="4644008" y="5085184"/>
            <a:ext cx="13292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18</a:t>
            </a:r>
            <a:endParaRPr lang="nl-NL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6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2132856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En als die trein niet stil wil staan</a:t>
            </a:r>
            <a:br>
              <a:rPr lang="nl-NL" sz="4800" dirty="0" smtClean="0"/>
            </a:br>
            <a:r>
              <a:rPr lang="nl-NL" sz="4800" dirty="0" smtClean="0"/>
              <a:t>Dan rijdt ie van a</a:t>
            </a:r>
            <a:br>
              <a:rPr lang="nl-NL" sz="4800" dirty="0" smtClean="0"/>
            </a:br>
            <a:r>
              <a:rPr lang="nl-NL" sz="4800" dirty="0" smtClean="0"/>
              <a:t>Dan rijdt ie van a</a:t>
            </a:r>
            <a:br>
              <a:rPr lang="nl-NL" sz="4800" dirty="0" smtClean="0"/>
            </a:br>
            <a:r>
              <a:rPr lang="nl-NL" sz="4800" dirty="0" smtClean="0"/>
              <a:t>En als die trein niet stil wil staan</a:t>
            </a:r>
            <a:br>
              <a:rPr lang="nl-NL" sz="4800" dirty="0" smtClean="0"/>
            </a:br>
            <a:r>
              <a:rPr lang="nl-NL" sz="4800" dirty="0" smtClean="0"/>
              <a:t>Dan rijdt ie van avond nog!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17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6"/>
            <a:ext cx="9120181" cy="69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01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9044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67544" y="4259923"/>
            <a:ext cx="79131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Aan allen een</a:t>
            </a:r>
          </a:p>
          <a:p>
            <a:pPr algn="ctr"/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prettige (korte) schoolweek</a:t>
            </a:r>
          </a:p>
          <a:p>
            <a:pPr algn="ctr"/>
            <a:r>
              <a:rPr lang="nl-N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;-) </a:t>
            </a:r>
            <a:endParaRPr lang="nl-N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7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2974584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1771069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11960" y="2491149"/>
            <a:ext cx="145103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148064" y="2131109"/>
            <a:ext cx="16225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300192" y="2780928"/>
            <a:ext cx="156164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419872" y="332656"/>
            <a:ext cx="335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Idsteinlaan</a:t>
            </a:r>
            <a:endParaRPr lang="nl-N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24" y="156164"/>
            <a:ext cx="2035044" cy="219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404664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11960" y="1115813"/>
            <a:ext cx="145103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148064" y="1052736"/>
            <a:ext cx="16225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1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404664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211960" y="1115813"/>
            <a:ext cx="145103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0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83768" y="404664"/>
            <a:ext cx="242566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02905" y="1115813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0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6921">
            <a:off x="628468" y="1563036"/>
            <a:ext cx="2640112" cy="2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262025" y="40466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02905" y="1115813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1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62025" y="40466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502905" y="1115813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24770" y="1052736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646440" y="1844824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128781" y="1049435"/>
            <a:ext cx="86914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nl-NL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276</Words>
  <Application>Microsoft Office PowerPoint</Application>
  <PresentationFormat>Diavoorstelling (4:3)</PresentationFormat>
  <Paragraphs>93</Paragraphs>
  <Slides>32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Van Ranst</dc:creator>
  <cp:lastModifiedBy>Wim Van Ranst</cp:lastModifiedBy>
  <cp:revision>15</cp:revision>
  <dcterms:created xsi:type="dcterms:W3CDTF">2014-04-27T12:29:00Z</dcterms:created>
  <dcterms:modified xsi:type="dcterms:W3CDTF">2014-04-28T05:59:49Z</dcterms:modified>
</cp:coreProperties>
</file>