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34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9D21B-2060-455E-92D1-B616BD7A8F74}" type="datetimeFigureOut">
              <a:rPr lang="nl-BE" smtClean="0"/>
              <a:t>29-12-2012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F8A76-9FE6-4BAC-A0B5-A0838E3919E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0839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9D21B-2060-455E-92D1-B616BD7A8F74}" type="datetimeFigureOut">
              <a:rPr lang="nl-BE" smtClean="0"/>
              <a:t>29-12-2012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F8A76-9FE6-4BAC-A0B5-A0838E3919E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1739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9D21B-2060-455E-92D1-B616BD7A8F74}" type="datetimeFigureOut">
              <a:rPr lang="nl-BE" smtClean="0"/>
              <a:t>29-12-2012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F8A76-9FE6-4BAC-A0B5-A0838E3919E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3125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9D21B-2060-455E-92D1-B616BD7A8F74}" type="datetimeFigureOut">
              <a:rPr lang="nl-BE" smtClean="0"/>
              <a:t>29-12-2012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F8A76-9FE6-4BAC-A0B5-A0838E3919E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2415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9D21B-2060-455E-92D1-B616BD7A8F74}" type="datetimeFigureOut">
              <a:rPr lang="nl-BE" smtClean="0"/>
              <a:t>29-12-2012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F8A76-9FE6-4BAC-A0B5-A0838E3919E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6570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9D21B-2060-455E-92D1-B616BD7A8F74}" type="datetimeFigureOut">
              <a:rPr lang="nl-BE" smtClean="0"/>
              <a:t>29-12-2012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F8A76-9FE6-4BAC-A0B5-A0838E3919E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0895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9D21B-2060-455E-92D1-B616BD7A8F74}" type="datetimeFigureOut">
              <a:rPr lang="nl-BE" smtClean="0"/>
              <a:t>29-12-2012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F8A76-9FE6-4BAC-A0B5-A0838E3919E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32636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9D21B-2060-455E-92D1-B616BD7A8F74}" type="datetimeFigureOut">
              <a:rPr lang="nl-BE" smtClean="0"/>
              <a:t>29-12-2012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F8A76-9FE6-4BAC-A0B5-A0838E3919E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63101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9D21B-2060-455E-92D1-B616BD7A8F74}" type="datetimeFigureOut">
              <a:rPr lang="nl-BE" smtClean="0"/>
              <a:t>29-12-2012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F8A76-9FE6-4BAC-A0B5-A0838E3919E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70964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9D21B-2060-455E-92D1-B616BD7A8F74}" type="datetimeFigureOut">
              <a:rPr lang="nl-BE" smtClean="0"/>
              <a:t>29-12-2012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F8A76-9FE6-4BAC-A0B5-A0838E3919E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46254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9D21B-2060-455E-92D1-B616BD7A8F74}" type="datetimeFigureOut">
              <a:rPr lang="nl-BE" smtClean="0"/>
              <a:t>29-12-2012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F8A76-9FE6-4BAC-A0B5-A0838E3919E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0021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9D21B-2060-455E-92D1-B616BD7A8F74}" type="datetimeFigureOut">
              <a:rPr lang="nl-BE" smtClean="0"/>
              <a:t>29-12-2012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F8A76-9FE6-4BAC-A0B5-A0838E3919E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264598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1260677"/>
            <a:ext cx="8460432" cy="5733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hoek 3"/>
          <p:cNvSpPr/>
          <p:nvPr/>
        </p:nvSpPr>
        <p:spPr>
          <a:xfrm>
            <a:off x="500287" y="1831132"/>
            <a:ext cx="8643713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0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2   13</a:t>
            </a:r>
            <a:endParaRPr lang="nl-NL" sz="30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-92757" y="1274419"/>
            <a:ext cx="884107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80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rush Script MT" pitchFamily="66" charset="0"/>
              </a:rPr>
              <a:t>Van harte een fantasierijk</a:t>
            </a:r>
            <a:endParaRPr lang="nl-NL" sz="80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rush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88709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Office PowerPoint</Application>
  <PresentationFormat>Diavoorstelling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Company>KSAS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martinus</dc:creator>
  <cp:lastModifiedBy>martinus</cp:lastModifiedBy>
  <cp:revision>1</cp:revision>
  <dcterms:created xsi:type="dcterms:W3CDTF">2012-12-29T11:45:12Z</dcterms:created>
  <dcterms:modified xsi:type="dcterms:W3CDTF">2012-12-29T11:49:57Z</dcterms:modified>
</cp:coreProperties>
</file>