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nl-NL" smtClean="0"/>
              <a:t>Klik om de stijl te bewerken</a:t>
            </a:r>
            <a:endParaRPr kumimoji="0" lang="en-US"/>
          </a:p>
        </p:txBody>
      </p:sp>
      <p:sp>
        <p:nvSpPr>
          <p:cNvPr id="9" name="Ond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28" name="Tijdelijke aanduiding voor datum 27"/>
          <p:cNvSpPr>
            <a:spLocks noGrp="1"/>
          </p:cNvSpPr>
          <p:nvPr>
            <p:ph type="dt" sz="half" idx="10"/>
          </p:nvPr>
        </p:nvSpPr>
        <p:spPr bwMode="auto">
          <a:xfrm rot="5400000">
            <a:off x="7764621" y="1174097"/>
            <a:ext cx="2286000" cy="381000"/>
          </a:xfrm>
        </p:spPr>
        <p:txBody>
          <a:bodyPr/>
          <a:lstStyle/>
          <a:p>
            <a:fld id="{76AFD05C-86CC-4485-B06A-1FCB4848E5D7}" type="datetimeFigureOut">
              <a:rPr lang="nl-BE" smtClean="0"/>
              <a:pPr/>
              <a:t>3/10/2010</a:t>
            </a:fld>
            <a:endParaRPr lang="nl-BE"/>
          </a:p>
        </p:txBody>
      </p:sp>
      <p:sp>
        <p:nvSpPr>
          <p:cNvPr id="17" name="Tijdelijke aanduiding voor voettekst 16"/>
          <p:cNvSpPr>
            <a:spLocks noGrp="1"/>
          </p:cNvSpPr>
          <p:nvPr>
            <p:ph type="ftr" sz="quarter" idx="11"/>
          </p:nvPr>
        </p:nvSpPr>
        <p:spPr bwMode="auto">
          <a:xfrm rot="5400000">
            <a:off x="7077269" y="4181669"/>
            <a:ext cx="3657600" cy="384048"/>
          </a:xfrm>
        </p:spPr>
        <p:txBody>
          <a:bodyPr/>
          <a:lstStyle/>
          <a:p>
            <a:endParaRPr lang="nl-BE"/>
          </a:p>
        </p:txBody>
      </p:sp>
      <p:sp>
        <p:nvSpPr>
          <p:cNvPr id="10" name="Rechthoe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hoe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hoe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 verbindingslijn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Rechte verbindingslijn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Rechte verbindingslijn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hoe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Tijdelijke aanduiding voor dianummer 28"/>
          <p:cNvSpPr>
            <a:spLocks noGrp="1"/>
          </p:cNvSpPr>
          <p:nvPr>
            <p:ph type="sldNum" sz="quarter" idx="12"/>
          </p:nvPr>
        </p:nvSpPr>
        <p:spPr bwMode="auto">
          <a:xfrm>
            <a:off x="1325544" y="4928702"/>
            <a:ext cx="609600" cy="517524"/>
          </a:xfrm>
        </p:spPr>
        <p:txBody>
          <a:bodyPr/>
          <a:lstStyle/>
          <a:p>
            <a:fld id="{44F15571-67C6-4CCA-BD39-68A17D3DD836}" type="slidenum">
              <a:rPr lang="nl-BE" smtClean="0"/>
              <a:pPr/>
              <a:t>‹nr.›</a:t>
            </a:fld>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76AFD05C-86CC-4485-B06A-1FCB4848E5D7}" type="datetimeFigureOut">
              <a:rPr lang="nl-BE" smtClean="0"/>
              <a:pPr/>
              <a:t>3/10/2010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4F15571-67C6-4CCA-BD39-68A17D3DD836}"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1676400" cy="5851525"/>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76AFD05C-86CC-4485-B06A-1FCB4848E5D7}" type="datetimeFigureOut">
              <a:rPr lang="nl-BE" smtClean="0"/>
              <a:pPr/>
              <a:t>3/10/2010</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44F15571-67C6-4CCA-BD39-68A17D3DD836}"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8" name="Tijdelijke aanduiding voor inhoud 7"/>
          <p:cNvSpPr>
            <a:spLocks noGrp="1"/>
          </p:cNvSpPr>
          <p:nvPr>
            <p:ph sz="quarter" idx="1"/>
          </p:nvPr>
        </p:nvSpPr>
        <p:spPr>
          <a:xfrm>
            <a:off x="457200" y="1600200"/>
            <a:ext cx="7467600" cy="4873752"/>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4"/>
          </p:nvPr>
        </p:nvSpPr>
        <p:spPr/>
        <p:txBody>
          <a:bodyPr rtlCol="0"/>
          <a:lstStyle/>
          <a:p>
            <a:fld id="{76AFD05C-86CC-4485-B06A-1FCB4848E5D7}" type="datetimeFigureOut">
              <a:rPr lang="nl-BE" smtClean="0"/>
              <a:pPr/>
              <a:t>3/10/2010</a:t>
            </a:fld>
            <a:endParaRPr lang="nl-BE"/>
          </a:p>
        </p:txBody>
      </p:sp>
      <p:sp>
        <p:nvSpPr>
          <p:cNvPr id="9" name="Tijdelijke aanduiding voor dianummer 8"/>
          <p:cNvSpPr>
            <a:spLocks noGrp="1"/>
          </p:cNvSpPr>
          <p:nvPr>
            <p:ph type="sldNum" sz="quarter" idx="15"/>
          </p:nvPr>
        </p:nvSpPr>
        <p:spPr/>
        <p:txBody>
          <a:bodyPr rtlCol="0"/>
          <a:lstStyle/>
          <a:p>
            <a:fld id="{44F15571-67C6-4CCA-BD39-68A17D3DD836}" type="slidenum">
              <a:rPr lang="nl-BE" smtClean="0"/>
              <a:pPr/>
              <a:t>‹nr.›</a:t>
            </a:fld>
            <a:endParaRPr lang="nl-BE"/>
          </a:p>
        </p:txBody>
      </p:sp>
      <p:sp>
        <p:nvSpPr>
          <p:cNvPr id="10" name="Tijdelijke aanduiding voor voettekst 9"/>
          <p:cNvSpPr>
            <a:spLocks noGrp="1"/>
          </p:cNvSpPr>
          <p:nvPr>
            <p:ph type="ftr" sz="quarter" idx="16"/>
          </p:nvPr>
        </p:nvSpPr>
        <p:spPr/>
        <p:txBody>
          <a:bodyPr rtlCol="0"/>
          <a:lstStyle/>
          <a:p>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bwMode="auto">
          <a:xfrm rot="5400000">
            <a:off x="7763256" y="1170432"/>
            <a:ext cx="2286000" cy="381000"/>
          </a:xfrm>
        </p:spPr>
        <p:txBody>
          <a:bodyPr/>
          <a:lstStyle/>
          <a:p>
            <a:fld id="{76AFD05C-86CC-4485-B06A-1FCB4848E5D7}" type="datetimeFigureOut">
              <a:rPr lang="nl-BE" smtClean="0"/>
              <a:pPr/>
              <a:t>3/10/2010</a:t>
            </a:fld>
            <a:endParaRPr lang="nl-BE"/>
          </a:p>
        </p:txBody>
      </p:sp>
      <p:sp>
        <p:nvSpPr>
          <p:cNvPr id="5" name="Tijdelijke aanduiding voor voettekst 4"/>
          <p:cNvSpPr>
            <a:spLocks noGrp="1"/>
          </p:cNvSpPr>
          <p:nvPr>
            <p:ph type="ftr" sz="quarter" idx="11"/>
          </p:nvPr>
        </p:nvSpPr>
        <p:spPr bwMode="auto">
          <a:xfrm rot="5400000">
            <a:off x="7077456" y="4178808"/>
            <a:ext cx="3657600" cy="384048"/>
          </a:xfrm>
        </p:spPr>
        <p:txBody>
          <a:bodyPr/>
          <a:lstStyle/>
          <a:p>
            <a:endParaRPr lang="nl-BE"/>
          </a:p>
        </p:txBody>
      </p:sp>
      <p:sp>
        <p:nvSpPr>
          <p:cNvPr id="9" name="Rechthoe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hoe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hoe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hoe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echte verbindingslijn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Rechte verbindingslijn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Rechte verbindingslijn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Rechte verbindingslijn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hoe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hte verbindingslijn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ijdelijke aanduiding voor dianummer 5"/>
          <p:cNvSpPr>
            <a:spLocks noGrp="1"/>
          </p:cNvSpPr>
          <p:nvPr>
            <p:ph type="sldNum" sz="quarter" idx="12"/>
          </p:nvPr>
        </p:nvSpPr>
        <p:spPr bwMode="auto">
          <a:xfrm>
            <a:off x="1340616" y="4928702"/>
            <a:ext cx="609600" cy="517524"/>
          </a:xfrm>
        </p:spPr>
        <p:txBody>
          <a:bodyPr/>
          <a:lstStyle/>
          <a:p>
            <a:fld id="{44F15571-67C6-4CCA-BD39-68A17D3DD836}" type="slidenum">
              <a:rPr lang="nl-BE" smtClean="0"/>
              <a:pPr/>
              <a:t>‹nr.›</a:t>
            </a:fld>
            <a:endParaRPr lang="nl-B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5" name="Tijdelijke aanduiding voor datum 4"/>
          <p:cNvSpPr>
            <a:spLocks noGrp="1"/>
          </p:cNvSpPr>
          <p:nvPr>
            <p:ph type="dt" sz="half" idx="10"/>
          </p:nvPr>
        </p:nvSpPr>
        <p:spPr/>
        <p:txBody>
          <a:bodyPr/>
          <a:lstStyle/>
          <a:p>
            <a:fld id="{76AFD05C-86CC-4485-B06A-1FCB4848E5D7}" type="datetimeFigureOut">
              <a:rPr lang="nl-BE" smtClean="0"/>
              <a:pPr/>
              <a:t>3/10/2010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44F15571-67C6-4CCA-BD39-68A17D3DD836}" type="slidenum">
              <a:rPr lang="nl-BE" smtClean="0"/>
              <a:pPr/>
              <a:t>‹nr.›</a:t>
            </a:fld>
            <a:endParaRPr lang="nl-BE"/>
          </a:p>
        </p:txBody>
      </p:sp>
      <p:sp>
        <p:nvSpPr>
          <p:cNvPr id="9" name="Tijdelijke aanduiding voor inhoud 8"/>
          <p:cNvSpPr>
            <a:spLocks noGrp="1"/>
          </p:cNvSpPr>
          <p:nvPr>
            <p:ph sz="quarter" idx="1"/>
          </p:nvPr>
        </p:nvSpPr>
        <p:spPr>
          <a:xfrm>
            <a:off x="457200"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1" name="Tijdelijke aanduiding voor inhoud 10"/>
          <p:cNvSpPr>
            <a:spLocks noGrp="1"/>
          </p:cNvSpPr>
          <p:nvPr>
            <p:ph sz="quarter" idx="2"/>
          </p:nvPr>
        </p:nvSpPr>
        <p:spPr>
          <a:xfrm>
            <a:off x="4270248" y="1600200"/>
            <a:ext cx="3657600" cy="45720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nl-NL" smtClean="0"/>
              <a:t>Klik om de stijl te bewerken</a:t>
            </a:r>
            <a:endParaRPr kumimoji="0" lang="en-US"/>
          </a:p>
        </p:txBody>
      </p:sp>
      <p:sp>
        <p:nvSpPr>
          <p:cNvPr id="7" name="Tijdelijke aanduiding voor datum 6"/>
          <p:cNvSpPr>
            <a:spLocks noGrp="1"/>
          </p:cNvSpPr>
          <p:nvPr>
            <p:ph type="dt" sz="half" idx="10"/>
          </p:nvPr>
        </p:nvSpPr>
        <p:spPr/>
        <p:txBody>
          <a:bodyPr/>
          <a:lstStyle/>
          <a:p>
            <a:fld id="{76AFD05C-86CC-4485-B06A-1FCB4848E5D7}" type="datetimeFigureOut">
              <a:rPr lang="nl-BE" smtClean="0"/>
              <a:pPr/>
              <a:t>3/10/2010</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44F15571-67C6-4CCA-BD39-68A17D3DD836}" type="slidenum">
              <a:rPr lang="nl-BE" smtClean="0"/>
              <a:pPr/>
              <a:t>‹nr.›</a:t>
            </a:fld>
            <a:endParaRPr lang="nl-BE"/>
          </a:p>
        </p:txBody>
      </p:sp>
      <p:sp>
        <p:nvSpPr>
          <p:cNvPr id="11" name="Tijdelijke aanduiding voor inhoud 10"/>
          <p:cNvSpPr>
            <a:spLocks noGrp="1"/>
          </p:cNvSpPr>
          <p:nvPr>
            <p:ph sz="quarter" idx="2"/>
          </p:nvPr>
        </p:nvSpPr>
        <p:spPr>
          <a:xfrm>
            <a:off x="457200"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3" name="Tijdelijke aanduiding voor inhoud 12"/>
          <p:cNvSpPr>
            <a:spLocks noGrp="1"/>
          </p:cNvSpPr>
          <p:nvPr>
            <p:ph sz="quarter" idx="4"/>
          </p:nvPr>
        </p:nvSpPr>
        <p:spPr>
          <a:xfrm>
            <a:off x="4371975" y="2362200"/>
            <a:ext cx="3657600" cy="3886200"/>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12" name="Tijdelijke aanduiding voor teks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
        <p:nvSpPr>
          <p:cNvPr id="14" name="Tijdelijke aanduiding voor teks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nl-NL" smtClean="0"/>
              <a:t>Klik om de modelstijlen te bewerken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6" name="Tijdelijke aanduiding voor datum 5"/>
          <p:cNvSpPr>
            <a:spLocks noGrp="1"/>
          </p:cNvSpPr>
          <p:nvPr>
            <p:ph type="dt" sz="half" idx="10"/>
          </p:nvPr>
        </p:nvSpPr>
        <p:spPr/>
        <p:txBody>
          <a:bodyPr rtlCol="0"/>
          <a:lstStyle/>
          <a:p>
            <a:fld id="{76AFD05C-86CC-4485-B06A-1FCB4848E5D7}" type="datetimeFigureOut">
              <a:rPr lang="nl-BE" smtClean="0"/>
              <a:pPr/>
              <a:t>3/10/2010</a:t>
            </a:fld>
            <a:endParaRPr lang="nl-BE"/>
          </a:p>
        </p:txBody>
      </p:sp>
      <p:sp>
        <p:nvSpPr>
          <p:cNvPr id="7" name="Tijdelijke aanduiding voor dianummer 6"/>
          <p:cNvSpPr>
            <a:spLocks noGrp="1"/>
          </p:cNvSpPr>
          <p:nvPr>
            <p:ph type="sldNum" sz="quarter" idx="11"/>
          </p:nvPr>
        </p:nvSpPr>
        <p:spPr/>
        <p:txBody>
          <a:bodyPr rtlCol="0"/>
          <a:lstStyle/>
          <a:p>
            <a:fld id="{44F15571-67C6-4CCA-BD39-68A17D3DD836}" type="slidenum">
              <a:rPr lang="nl-BE" smtClean="0"/>
              <a:pPr/>
              <a:t>‹nr.›</a:t>
            </a:fld>
            <a:endParaRPr lang="nl-BE"/>
          </a:p>
        </p:txBody>
      </p:sp>
      <p:sp>
        <p:nvSpPr>
          <p:cNvPr id="8" name="Tijdelijke aanduiding voor voettekst 7"/>
          <p:cNvSpPr>
            <a:spLocks noGrp="1"/>
          </p:cNvSpPr>
          <p:nvPr>
            <p:ph type="ftr" sz="quarter" idx="12"/>
          </p:nvPr>
        </p:nvSpPr>
        <p:spPr/>
        <p:txBody>
          <a:bodyPr rtlCol="0"/>
          <a:lstStyle/>
          <a:p>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6AFD05C-86CC-4485-B06A-1FCB4848E5D7}" type="datetimeFigureOut">
              <a:rPr lang="nl-BE" smtClean="0"/>
              <a:pPr/>
              <a:t>3/10/2010</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44F15571-67C6-4CCA-BD39-68A17D3DD836}"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nl-NL" smtClean="0"/>
              <a:t>Klik om de modelstijlen te bewerken</a:t>
            </a:r>
          </a:p>
        </p:txBody>
      </p:sp>
      <p:sp>
        <p:nvSpPr>
          <p:cNvPr id="8" name="Rechte verbindingslijn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Rechte verbindingslijn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hte verbindingslijn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hoe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 verbindingslijn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Tijdelijke aanduiding voor inhoud 17"/>
          <p:cNvSpPr>
            <a:spLocks noGrp="1"/>
          </p:cNvSpPr>
          <p:nvPr>
            <p:ph sz="quarter" idx="1"/>
          </p:nvPr>
        </p:nvSpPr>
        <p:spPr>
          <a:xfrm>
            <a:off x="304800" y="274320"/>
            <a:ext cx="5638800" cy="6327648"/>
          </a:xfrm>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21" name="Tijdelijke aanduiding voor datum 20"/>
          <p:cNvSpPr>
            <a:spLocks noGrp="1"/>
          </p:cNvSpPr>
          <p:nvPr>
            <p:ph type="dt" sz="half" idx="14"/>
          </p:nvPr>
        </p:nvSpPr>
        <p:spPr/>
        <p:txBody>
          <a:bodyPr rtlCol="0"/>
          <a:lstStyle/>
          <a:p>
            <a:fld id="{76AFD05C-86CC-4485-B06A-1FCB4848E5D7}" type="datetimeFigureOut">
              <a:rPr lang="nl-BE" smtClean="0"/>
              <a:pPr/>
              <a:t>3/10/2010</a:t>
            </a:fld>
            <a:endParaRPr lang="nl-BE"/>
          </a:p>
        </p:txBody>
      </p:sp>
      <p:sp>
        <p:nvSpPr>
          <p:cNvPr id="22" name="Tijdelijke aanduiding voor dianummer 21"/>
          <p:cNvSpPr>
            <a:spLocks noGrp="1"/>
          </p:cNvSpPr>
          <p:nvPr>
            <p:ph type="sldNum" sz="quarter" idx="15"/>
          </p:nvPr>
        </p:nvSpPr>
        <p:spPr/>
        <p:txBody>
          <a:bodyPr rtlCol="0"/>
          <a:lstStyle/>
          <a:p>
            <a:fld id="{44F15571-67C6-4CCA-BD39-68A17D3DD836}" type="slidenum">
              <a:rPr lang="nl-BE" smtClean="0"/>
              <a:pPr/>
              <a:t>‹nr.›</a:t>
            </a:fld>
            <a:endParaRPr lang="nl-BE"/>
          </a:p>
        </p:txBody>
      </p:sp>
      <p:sp>
        <p:nvSpPr>
          <p:cNvPr id="23" name="Tijdelijke aanduiding voor voettekst 22"/>
          <p:cNvSpPr>
            <a:spLocks noGrp="1"/>
          </p:cNvSpPr>
          <p:nvPr>
            <p:ph type="ftr" sz="quarter" idx="16"/>
          </p:nvPr>
        </p:nvSpPr>
        <p:spPr/>
        <p:txBody>
          <a:bodyPr rtlCol="0"/>
          <a:lstStyle/>
          <a:p>
            <a:endParaRPr lang="nl-B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e verbindingslijn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nl-NL"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10" name="Rechte verbindingslijn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hoe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 verbindingslijn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Rechte verbindingslijn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Rechte verbindingslijn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Tijdelijke aanduiding voor datum 16"/>
          <p:cNvSpPr>
            <a:spLocks noGrp="1"/>
          </p:cNvSpPr>
          <p:nvPr>
            <p:ph type="dt" sz="half" idx="10"/>
          </p:nvPr>
        </p:nvSpPr>
        <p:spPr/>
        <p:txBody>
          <a:bodyPr rtlCol="0"/>
          <a:lstStyle/>
          <a:p>
            <a:fld id="{76AFD05C-86CC-4485-B06A-1FCB4848E5D7}" type="datetimeFigureOut">
              <a:rPr lang="nl-BE" smtClean="0"/>
              <a:pPr/>
              <a:t>3/10/2010</a:t>
            </a:fld>
            <a:endParaRPr lang="nl-BE"/>
          </a:p>
        </p:txBody>
      </p:sp>
      <p:sp>
        <p:nvSpPr>
          <p:cNvPr id="18" name="Tijdelijke aanduiding voor dianummer 17"/>
          <p:cNvSpPr>
            <a:spLocks noGrp="1"/>
          </p:cNvSpPr>
          <p:nvPr>
            <p:ph type="sldNum" sz="quarter" idx="11"/>
          </p:nvPr>
        </p:nvSpPr>
        <p:spPr/>
        <p:txBody>
          <a:bodyPr rtlCol="0"/>
          <a:lstStyle/>
          <a:p>
            <a:fld id="{44F15571-67C6-4CCA-BD39-68A17D3DD836}" type="slidenum">
              <a:rPr lang="nl-BE" smtClean="0"/>
              <a:pPr/>
              <a:t>‹nr.›</a:t>
            </a:fld>
            <a:endParaRPr lang="nl-BE"/>
          </a:p>
        </p:txBody>
      </p:sp>
      <p:sp>
        <p:nvSpPr>
          <p:cNvPr id="21" name="Tijdelijke aanduiding voor voettekst 20"/>
          <p:cNvSpPr>
            <a:spLocks noGrp="1"/>
          </p:cNvSpPr>
          <p:nvPr>
            <p:ph type="ftr" sz="quarter" idx="12"/>
          </p:nvPr>
        </p:nvSpPr>
        <p:spPr/>
        <p:txBody>
          <a:bodyPr rtlCol="0"/>
          <a:lstStyle/>
          <a:p>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hte verbindingslijn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jdelijke aanduiding voor titel 21"/>
          <p:cNvSpPr>
            <a:spLocks noGrp="1"/>
          </p:cNvSpPr>
          <p:nvPr>
            <p:ph type="title"/>
          </p:nvPr>
        </p:nvSpPr>
        <p:spPr>
          <a:xfrm>
            <a:off x="457200" y="274638"/>
            <a:ext cx="7467600" cy="1143000"/>
          </a:xfrm>
          <a:prstGeom prst="rect">
            <a:avLst/>
          </a:prstGeom>
        </p:spPr>
        <p:txBody>
          <a:bodyPr vert="horz" anchor="b">
            <a:normAutofit/>
          </a:bodyPr>
          <a:lstStyle/>
          <a:p>
            <a:r>
              <a:rPr kumimoji="0" lang="nl-NL" smtClean="0"/>
              <a:t>Klik om de stijl te bewerken</a:t>
            </a:r>
            <a:endParaRPr kumimoji="0" lang="en-US"/>
          </a:p>
        </p:txBody>
      </p:sp>
      <p:sp>
        <p:nvSpPr>
          <p:cNvPr id="13" name="Tijdelijke aanduiding voor teks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4" name="Tijdelijke aanduiding voor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76AFD05C-86CC-4485-B06A-1FCB4848E5D7}" type="datetimeFigureOut">
              <a:rPr lang="nl-BE" smtClean="0"/>
              <a:pPr/>
              <a:t>3/10/2010</a:t>
            </a:fld>
            <a:endParaRPr lang="nl-BE"/>
          </a:p>
        </p:txBody>
      </p:sp>
      <p:sp>
        <p:nvSpPr>
          <p:cNvPr id="3" name="Tijdelijke aanduiding voor voettekst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nl-BE"/>
          </a:p>
        </p:txBody>
      </p:sp>
      <p:sp>
        <p:nvSpPr>
          <p:cNvPr id="7" name="Rechte verbindingslijn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Rechte verbindingslijn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hoe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 verbindingslijn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Tijdelijke aanduiding voor dianumm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4F15571-67C6-4CCA-BD39-68A17D3DD836}" type="slidenum">
              <a:rPr lang="nl-BE" smtClean="0"/>
              <a:pPr/>
              <a:t>‹nr.›</a:t>
            </a:fld>
            <a:endParaRPr lang="nl-B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Users\lore\Music\Nicholas%20Hooper\Harry%20Potter%20and%20the%20Half%20Blood%20Prince%20%5bScore%5d\08%20Living%20Death.wma" TargetMode="External"/><Relationship Id="rId5" Type="http://schemas.openxmlformats.org/officeDocument/2006/relationships/image" Target="../media/image3.jpeg"/><Relationship Id="rId4" Type="http://schemas.openxmlformats.org/officeDocument/2006/relationships/hyperlink" Target="http://www.bloggen.be/emmawatsonf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08 Living Death.wma">
            <a:hlinkClick r:id="" action="ppaction://media"/>
          </p:cNvPr>
          <p:cNvPicPr>
            <a:picLocks noRot="1" noChangeAspect="1"/>
          </p:cNvPicPr>
          <p:nvPr>
            <a:audioFile r:link="rId1"/>
          </p:nvPr>
        </p:nvPicPr>
        <p:blipFill>
          <a:blip r:embed="rId3" cstate="print"/>
          <a:stretch>
            <a:fillRect/>
          </a:stretch>
        </p:blipFill>
        <p:spPr>
          <a:xfrm>
            <a:off x="8172400" y="980728"/>
            <a:ext cx="304800" cy="304800"/>
          </a:xfrm>
          <a:prstGeom prst="rect">
            <a:avLst/>
          </a:prstGeom>
        </p:spPr>
      </p:pic>
      <p:sp>
        <p:nvSpPr>
          <p:cNvPr id="2" name="Titel 1"/>
          <p:cNvSpPr>
            <a:spLocks noGrp="1"/>
          </p:cNvSpPr>
          <p:nvPr>
            <p:ph type="ctrTitle"/>
          </p:nvPr>
        </p:nvSpPr>
        <p:spPr/>
        <p:txBody>
          <a:bodyPr/>
          <a:lstStyle/>
          <a:p>
            <a:r>
              <a:rPr lang="nl-BE" dirty="0" smtClean="0">
                <a:latin typeface="Kalinga" pitchFamily="2" charset="0"/>
                <a:cs typeface="Kalinga" pitchFamily="2" charset="0"/>
              </a:rPr>
              <a:t>All </a:t>
            </a:r>
            <a:r>
              <a:rPr lang="nl-BE" dirty="0" err="1" smtClean="0">
                <a:latin typeface="Kalinga" pitchFamily="2" charset="0"/>
                <a:cs typeface="Kalinga" pitchFamily="2" charset="0"/>
              </a:rPr>
              <a:t>about</a:t>
            </a:r>
            <a:r>
              <a:rPr lang="nl-BE" dirty="0" smtClean="0">
                <a:latin typeface="Kalinga" pitchFamily="2" charset="0"/>
                <a:cs typeface="Kalinga" pitchFamily="2" charset="0"/>
              </a:rPr>
              <a:t> Emma Fan</a:t>
            </a:r>
            <a:endParaRPr lang="nl-BE" dirty="0">
              <a:latin typeface="Kalinga" pitchFamily="2" charset="0"/>
              <a:cs typeface="Kalinga" pitchFamily="2" charset="0"/>
            </a:endParaRPr>
          </a:p>
        </p:txBody>
      </p:sp>
      <p:sp>
        <p:nvSpPr>
          <p:cNvPr id="3" name="Ondertitel 2"/>
          <p:cNvSpPr>
            <a:spLocks noGrp="1"/>
          </p:cNvSpPr>
          <p:nvPr>
            <p:ph type="subTitle" idx="1"/>
          </p:nvPr>
        </p:nvSpPr>
        <p:spPr/>
        <p:txBody>
          <a:bodyPr/>
          <a:lstStyle/>
          <a:p>
            <a:r>
              <a:rPr lang="nl-BE" dirty="0" smtClean="0"/>
              <a:t>Kom hier alles te weten over Emma Fan</a:t>
            </a:r>
          </a:p>
          <a:p>
            <a:r>
              <a:rPr lang="nl-BE" dirty="0" smtClean="0"/>
              <a:t>En haar website </a:t>
            </a:r>
            <a:r>
              <a:rPr lang="nl-BE" dirty="0" err="1" smtClean="0">
                <a:hlinkClick r:id="rId4"/>
              </a:rPr>
              <a:t>www.bloggen.be</a:t>
            </a:r>
            <a:r>
              <a:rPr lang="nl-BE" dirty="0" smtClean="0">
                <a:hlinkClick r:id="rId4"/>
              </a:rPr>
              <a:t>/</a:t>
            </a:r>
            <a:r>
              <a:rPr lang="nl-BE" dirty="0" err="1" smtClean="0">
                <a:hlinkClick r:id="rId4"/>
              </a:rPr>
              <a:t>emmawatsonfan</a:t>
            </a:r>
            <a:endParaRPr lang="nl-BE" dirty="0" smtClean="0"/>
          </a:p>
          <a:p>
            <a:endParaRPr lang="nl-BE" dirty="0"/>
          </a:p>
        </p:txBody>
      </p:sp>
      <p:pic>
        <p:nvPicPr>
          <p:cNvPr id="4" name="Afbeelding 3" descr="emma-watsonfan.jpg"/>
          <p:cNvPicPr>
            <a:picLocks noChangeAspect="1"/>
          </p:cNvPicPr>
          <p:nvPr/>
        </p:nvPicPr>
        <p:blipFill>
          <a:blip r:embed="rId5" cstate="print"/>
          <a:stretch>
            <a:fillRect/>
          </a:stretch>
        </p:blipFill>
        <p:spPr>
          <a:xfrm>
            <a:off x="2771800" y="692696"/>
            <a:ext cx="4067944" cy="3359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De website</a:t>
            </a:r>
            <a:endParaRPr lang="nl-BE" dirty="0"/>
          </a:p>
        </p:txBody>
      </p:sp>
      <p:sp>
        <p:nvSpPr>
          <p:cNvPr id="3" name="Tijdelijke aanduiding voor inhoud 2"/>
          <p:cNvSpPr>
            <a:spLocks noGrp="1"/>
          </p:cNvSpPr>
          <p:nvPr>
            <p:ph sz="quarter" idx="1"/>
          </p:nvPr>
        </p:nvSpPr>
        <p:spPr/>
        <p:txBody>
          <a:bodyPr/>
          <a:lstStyle/>
          <a:p>
            <a:r>
              <a:rPr lang="nl-BE" dirty="0" smtClean="0"/>
              <a:t>Emma Fan is gestart op 9 augustus 2009.</a:t>
            </a:r>
          </a:p>
          <a:p>
            <a:r>
              <a:rPr lang="nl-BE" dirty="0" smtClean="0"/>
              <a:t>Voordien was ze al fan maar op die dag wou ze echt een site om anderen ook te informeren en info door te geven aan andere fans.</a:t>
            </a:r>
          </a:p>
          <a:p>
            <a:r>
              <a:rPr lang="nl-BE" dirty="0" smtClean="0"/>
              <a:t>Nu is ze uitgegroeid naar een goede site, dagelijks komen bezoekers maar toch is ze nog steeds niet tevreden, Ze wil bereiken dat haar blog geliefd is door de mensen. Nog steeds staat ze iedere dag paraat om het leven van Emma en de Harry potter wereld uit te pluizen. </a:t>
            </a:r>
            <a:endParaRPr lang="nl-BE" dirty="0"/>
          </a:p>
        </p:txBody>
      </p:sp>
      <p:pic>
        <p:nvPicPr>
          <p:cNvPr id="1026" name="Picture 2" descr="C:\Users\lore\AppData\Local\Microsoft\Windows\Temporary Internet Files\Content.IE5\Q43HPNQS\MC900434806[1].png"/>
          <p:cNvPicPr>
            <a:picLocks noChangeAspect="1" noChangeArrowheads="1"/>
          </p:cNvPicPr>
          <p:nvPr/>
        </p:nvPicPr>
        <p:blipFill>
          <a:blip r:embed="rId2" cstate="print"/>
          <a:srcRect/>
          <a:stretch>
            <a:fillRect/>
          </a:stretch>
        </p:blipFill>
        <p:spPr bwMode="auto">
          <a:xfrm>
            <a:off x="6228184" y="260648"/>
            <a:ext cx="1828572" cy="18285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Het dagelijkse nieuws</a:t>
            </a:r>
            <a:endParaRPr lang="nl-BE" dirty="0"/>
          </a:p>
        </p:txBody>
      </p:sp>
      <p:sp>
        <p:nvSpPr>
          <p:cNvPr id="3" name="Tijdelijke aanduiding voor inhoud 2"/>
          <p:cNvSpPr>
            <a:spLocks noGrp="1"/>
          </p:cNvSpPr>
          <p:nvPr>
            <p:ph sz="quarter" idx="1"/>
          </p:nvPr>
        </p:nvSpPr>
        <p:spPr/>
        <p:txBody>
          <a:bodyPr/>
          <a:lstStyle/>
          <a:p>
            <a:r>
              <a:rPr lang="nl-BE" dirty="0" smtClean="0"/>
              <a:t>Iedere dag probeert ze haar bezoekers blij te maken met goed en slecht nieuws, Maar niet iedere dag beleefde ze goed. Emma Fan is erg begaan met haar bezoekers, ze wil echt klaarstaan voor iedereen. Deze PowerPoint is bedoeld om echt samen met alle fans af te tellen naar de grote dag ! 19 november.</a:t>
            </a:r>
          </a:p>
          <a:p>
            <a:endParaRPr lang="nl-BE" dirty="0" smtClean="0"/>
          </a:p>
          <a:p>
            <a:r>
              <a:rPr lang="nl-BE" dirty="0" smtClean="0"/>
              <a:t>Zoals gisteren dag 47 </a:t>
            </a:r>
            <a:endParaRPr lang="nl-BE" dirty="0"/>
          </a:p>
        </p:txBody>
      </p:sp>
      <p:pic>
        <p:nvPicPr>
          <p:cNvPr id="4" name="Afbeelding 3" descr="hogwarts website emma.jpg"/>
          <p:cNvPicPr>
            <a:picLocks noChangeAspect="1"/>
          </p:cNvPicPr>
          <p:nvPr/>
        </p:nvPicPr>
        <p:blipFill>
          <a:blip r:embed="rId2" cstate="print"/>
          <a:stretch>
            <a:fillRect/>
          </a:stretch>
        </p:blipFill>
        <p:spPr>
          <a:xfrm>
            <a:off x="5511823" y="4042903"/>
            <a:ext cx="3632177" cy="2815097"/>
          </a:xfrm>
          <a:prstGeom prst="rect">
            <a:avLst/>
          </a:prstGeom>
        </p:spPr>
      </p:pic>
      <p:sp>
        <p:nvSpPr>
          <p:cNvPr id="5" name="PIJL-RECHTS 4"/>
          <p:cNvSpPr/>
          <p:nvPr/>
        </p:nvSpPr>
        <p:spPr>
          <a:xfrm>
            <a:off x="4067944" y="4797152"/>
            <a:ext cx="86409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Haar </a:t>
            </a:r>
            <a:r>
              <a:rPr lang="nl-BE" dirty="0" err="1" smtClean="0"/>
              <a:t>Fanfiction</a:t>
            </a:r>
            <a:r>
              <a:rPr lang="nl-BE" dirty="0" smtClean="0"/>
              <a:t> verhalen</a:t>
            </a:r>
            <a:endParaRPr lang="nl-BE" dirty="0"/>
          </a:p>
        </p:txBody>
      </p:sp>
      <p:sp>
        <p:nvSpPr>
          <p:cNvPr id="3" name="Tijdelijke aanduiding voor inhoud 2"/>
          <p:cNvSpPr>
            <a:spLocks noGrp="1"/>
          </p:cNvSpPr>
          <p:nvPr>
            <p:ph sz="quarter" idx="1"/>
          </p:nvPr>
        </p:nvSpPr>
        <p:spPr/>
        <p:txBody>
          <a:bodyPr/>
          <a:lstStyle/>
          <a:p>
            <a:r>
              <a:rPr lang="nl-BE" dirty="0" smtClean="0"/>
              <a:t>Emma Fan kijkt erg op naar J.K </a:t>
            </a:r>
            <a:r>
              <a:rPr lang="nl-BE" dirty="0" err="1" smtClean="0"/>
              <a:t>rowling</a:t>
            </a:r>
            <a:r>
              <a:rPr lang="nl-BE" dirty="0" smtClean="0"/>
              <a:t>.</a:t>
            </a:r>
          </a:p>
          <a:p>
            <a:r>
              <a:rPr lang="nl-BE" dirty="0" smtClean="0"/>
              <a:t>Daarom besloot ze jaren geleden verhalen te schrijven, Oké ze zijn niet zo fantastisch maar ze probeert het wel ! Hier een biografie van haar ( tot nu toe grootse verhalen )</a:t>
            </a:r>
          </a:p>
          <a:p>
            <a:endParaRPr lang="nl-BE" dirty="0" smtClean="0"/>
          </a:p>
          <a:p>
            <a:r>
              <a:rPr lang="nl-BE" dirty="0" smtClean="0"/>
              <a:t>Lore en het Harry Potter avontuur</a:t>
            </a:r>
          </a:p>
          <a:p>
            <a:r>
              <a:rPr lang="nl-BE" dirty="0" smtClean="0"/>
              <a:t>Audrey en het magische medaillon</a:t>
            </a:r>
          </a:p>
          <a:p>
            <a:r>
              <a:rPr lang="nl-BE" dirty="0" smtClean="0"/>
              <a:t>Audrey en de strijd van het kwaad</a:t>
            </a:r>
          </a:p>
          <a:p>
            <a:endParaRPr lang="nl-BE" dirty="0" smtClean="0"/>
          </a:p>
          <a:p>
            <a:r>
              <a:rPr lang="nl-BE" dirty="0" smtClean="0"/>
              <a:t>Met ook bijkomende verhalen als Roxan en Felien. </a:t>
            </a:r>
            <a:endParaRPr lang="nl-BE"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Enkele foto’s die ze zorgvuldig maakte om haar verhalen voor te stellen</a:t>
            </a:r>
            <a:endParaRPr lang="nl-BE" dirty="0"/>
          </a:p>
        </p:txBody>
      </p:sp>
      <p:pic>
        <p:nvPicPr>
          <p:cNvPr id="4" name="Tijdelijke aanduiding voor inhoud 3" descr="Audrey en het Magishe Medaillion.jpg"/>
          <p:cNvPicPr>
            <a:picLocks noGrp="1" noChangeAspect="1"/>
          </p:cNvPicPr>
          <p:nvPr>
            <p:ph sz="quarter" idx="1"/>
          </p:nvPr>
        </p:nvPicPr>
        <p:blipFill>
          <a:blip r:embed="rId2" cstate="print"/>
          <a:stretch>
            <a:fillRect/>
          </a:stretch>
        </p:blipFill>
        <p:spPr>
          <a:xfrm>
            <a:off x="467544" y="1556792"/>
            <a:ext cx="3279948" cy="3279948"/>
          </a:xfrm>
          <a:prstGeom prst="rect">
            <a:avLst/>
          </a:prstGeom>
          <a:solidFill>
            <a:srgbClr val="FFFFFF">
              <a:shade val="85000"/>
            </a:srgbClr>
          </a:solidFill>
          <a:ln w="190500" cap="rnd">
            <a:solidFill>
              <a:srgbClr val="FF0000"/>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5" name="Afbeelding 4" descr="Audrey en het Magishe Medaillon.jpg"/>
          <p:cNvPicPr>
            <a:picLocks noChangeAspect="1"/>
          </p:cNvPicPr>
          <p:nvPr/>
        </p:nvPicPr>
        <p:blipFill>
          <a:blip r:embed="rId3" cstate="print"/>
          <a:stretch>
            <a:fillRect/>
          </a:stretch>
        </p:blipFill>
        <p:spPr>
          <a:xfrm>
            <a:off x="3779912" y="1700808"/>
            <a:ext cx="4932040" cy="17659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kstvak 6"/>
          <p:cNvSpPr txBox="1"/>
          <p:nvPr/>
        </p:nvSpPr>
        <p:spPr>
          <a:xfrm>
            <a:off x="3995936" y="4077072"/>
            <a:ext cx="4176464" cy="2585323"/>
          </a:xfrm>
          <a:prstGeom prst="rect">
            <a:avLst/>
          </a:prstGeom>
          <a:noFill/>
        </p:spPr>
        <p:txBody>
          <a:bodyPr wrap="square" rtlCol="0">
            <a:spAutoFit/>
          </a:bodyPr>
          <a:lstStyle/>
          <a:p>
            <a:r>
              <a:rPr lang="nl-BE" dirty="0" smtClean="0"/>
              <a:t>Dit waren de eerste covers die verschenen, Het voorlaatste deel over Audrey is nog in de maak</a:t>
            </a:r>
          </a:p>
          <a:p>
            <a:endParaRPr lang="nl-BE" dirty="0"/>
          </a:p>
          <a:p>
            <a:endParaRPr lang="nl-BE" dirty="0" smtClean="0"/>
          </a:p>
          <a:p>
            <a:r>
              <a:rPr lang="nl-BE" dirty="0" smtClean="0"/>
              <a:t>Vind je dit ook zo speciaal ? Wil je haar</a:t>
            </a:r>
          </a:p>
          <a:p>
            <a:r>
              <a:rPr lang="nl-BE" dirty="0" smtClean="0"/>
              <a:t>Aanmoedigen om verder te schrijven ?</a:t>
            </a:r>
          </a:p>
          <a:p>
            <a:r>
              <a:rPr lang="nl-BE" dirty="0" smtClean="0"/>
              <a:t>Dat kan allemaal in het gastenboek op de site !</a:t>
            </a:r>
            <a:endParaRPr lang="nl-B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Dag 46 is aangebroken !</a:t>
            </a:r>
            <a:endParaRPr lang="nl-BE" dirty="0"/>
          </a:p>
        </p:txBody>
      </p:sp>
      <p:sp>
        <p:nvSpPr>
          <p:cNvPr id="3" name="Tijdelijke aanduiding voor inhoud 2"/>
          <p:cNvSpPr>
            <a:spLocks noGrp="1"/>
          </p:cNvSpPr>
          <p:nvPr>
            <p:ph sz="quarter" idx="1"/>
          </p:nvPr>
        </p:nvSpPr>
        <p:spPr/>
        <p:txBody>
          <a:bodyPr/>
          <a:lstStyle/>
          <a:p>
            <a:r>
              <a:rPr lang="nl-BE" dirty="0" smtClean="0"/>
              <a:t>Elke dag zullen er omwille van het aftellen leuke dingen verschijnen, </a:t>
            </a:r>
            <a:r>
              <a:rPr lang="nl-BE" dirty="0" err="1" smtClean="0"/>
              <a:t>onderandere</a:t>
            </a:r>
            <a:r>
              <a:rPr lang="nl-BE" dirty="0" smtClean="0"/>
              <a:t> </a:t>
            </a:r>
            <a:r>
              <a:rPr lang="nl-BE" dirty="0" err="1" smtClean="0"/>
              <a:t>powerpoints</a:t>
            </a:r>
            <a:r>
              <a:rPr lang="nl-BE" dirty="0" smtClean="0"/>
              <a:t>, tekeningen, speciale foto’s video’s en veel meer. Dit is een speciale actie omdat ik samen met alle andere fans over heel de wereld wil SAMEN uitkijken naar de grote dag !</a:t>
            </a:r>
          </a:p>
          <a:p>
            <a:endParaRPr lang="nl-BE" dirty="0" smtClean="0"/>
          </a:p>
          <a:p>
            <a:r>
              <a:rPr lang="nl-BE" dirty="0" err="1" smtClean="0"/>
              <a:t>By</a:t>
            </a:r>
            <a:r>
              <a:rPr lang="nl-BE" dirty="0" smtClean="0"/>
              <a:t> Emma Fan met hulp van</a:t>
            </a:r>
          </a:p>
          <a:p>
            <a:r>
              <a:rPr lang="nl-BE" dirty="0" smtClean="0"/>
              <a:t>Iris </a:t>
            </a:r>
            <a:r>
              <a:rPr lang="nl-BE" dirty="0" err="1" smtClean="0"/>
              <a:t>Hagoort</a:t>
            </a:r>
            <a:r>
              <a:rPr lang="nl-BE" dirty="0" smtClean="0"/>
              <a:t>.</a:t>
            </a:r>
            <a:endParaRPr lang="nl-BE" dirty="0"/>
          </a:p>
        </p:txBody>
      </p:sp>
      <p:pic>
        <p:nvPicPr>
          <p:cNvPr id="4" name="Afbeelding 3" descr="HP7-wallpaper-800x600.jpg"/>
          <p:cNvPicPr>
            <a:picLocks noChangeAspect="1"/>
          </p:cNvPicPr>
          <p:nvPr/>
        </p:nvPicPr>
        <p:blipFill>
          <a:blip r:embed="rId2" cstate="print"/>
          <a:stretch>
            <a:fillRect/>
          </a:stretch>
        </p:blipFill>
        <p:spPr>
          <a:xfrm>
            <a:off x="4716016" y="3537012"/>
            <a:ext cx="3665984" cy="27494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Jullie kunnen Emma Fan helpen !</a:t>
            </a:r>
            <a:endParaRPr lang="nl-BE" dirty="0"/>
          </a:p>
        </p:txBody>
      </p:sp>
      <p:sp>
        <p:nvSpPr>
          <p:cNvPr id="3" name="Tijdelijke aanduiding voor inhoud 2"/>
          <p:cNvSpPr>
            <a:spLocks noGrp="1"/>
          </p:cNvSpPr>
          <p:nvPr>
            <p:ph sz="quarter" idx="1"/>
          </p:nvPr>
        </p:nvSpPr>
        <p:spPr/>
        <p:txBody>
          <a:bodyPr/>
          <a:lstStyle/>
          <a:p>
            <a:r>
              <a:rPr lang="nl-BE" dirty="0" smtClean="0"/>
              <a:t>Hier schrijven we enkele mogelijkheden.</a:t>
            </a:r>
          </a:p>
          <a:p>
            <a:endParaRPr lang="nl-BE" dirty="0" smtClean="0"/>
          </a:p>
          <a:p>
            <a:r>
              <a:rPr lang="nl-BE" dirty="0" smtClean="0"/>
              <a:t>Je kan haar mailen en dingen vragen bv. Om enkele verhalen over Audrey te verzenden.</a:t>
            </a:r>
          </a:p>
          <a:p>
            <a:r>
              <a:rPr lang="nl-BE" dirty="0" smtClean="0"/>
              <a:t>Het gastenboek gebruiken om bv. Leuke dingen te melden activiteiten voor de site </a:t>
            </a:r>
            <a:r>
              <a:rPr lang="nl-BE" dirty="0" err="1" smtClean="0"/>
              <a:t>enzo</a:t>
            </a:r>
            <a:r>
              <a:rPr lang="nl-BE" dirty="0" smtClean="0"/>
              <a:t>.</a:t>
            </a:r>
          </a:p>
          <a:p>
            <a:r>
              <a:rPr lang="nl-BE" dirty="0" smtClean="0"/>
              <a:t>Of gewoon de site op de voet volgen.</a:t>
            </a:r>
          </a:p>
          <a:p>
            <a:endParaRPr lang="nl-BE" dirty="0" smtClean="0"/>
          </a:p>
          <a:p>
            <a:r>
              <a:rPr lang="nl-BE" dirty="0" smtClean="0"/>
              <a:t>Deze </a:t>
            </a:r>
            <a:r>
              <a:rPr lang="nl-BE" dirty="0" err="1" smtClean="0"/>
              <a:t>powerpoint</a:t>
            </a:r>
            <a:r>
              <a:rPr lang="nl-BE" dirty="0" smtClean="0"/>
              <a:t> werd mogelijk gemaakt door het aftellen van dag 46 ! </a:t>
            </a:r>
            <a:r>
              <a:rPr lang="nl-BE" dirty="0" err="1" smtClean="0"/>
              <a:t>By</a:t>
            </a:r>
            <a:r>
              <a:rPr lang="nl-BE" dirty="0" smtClean="0"/>
              <a:t> Emma Fan and Iris.</a:t>
            </a:r>
            <a:endParaRPr lang="nl-BE" dirty="0"/>
          </a:p>
        </p:txBody>
      </p:sp>
      <p:sp>
        <p:nvSpPr>
          <p:cNvPr id="4" name="5-puntige ster 3"/>
          <p:cNvSpPr/>
          <p:nvPr/>
        </p:nvSpPr>
        <p:spPr>
          <a:xfrm>
            <a:off x="6948264" y="692696"/>
            <a:ext cx="1584176" cy="144016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Staande oorkonde 4"/>
          <p:cNvSpPr/>
          <p:nvPr/>
        </p:nvSpPr>
        <p:spPr>
          <a:xfrm>
            <a:off x="6444208" y="4077072"/>
            <a:ext cx="1872208" cy="79208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ekstvak 5"/>
          <p:cNvSpPr txBox="1"/>
          <p:nvPr/>
        </p:nvSpPr>
        <p:spPr>
          <a:xfrm>
            <a:off x="6804248" y="4365104"/>
            <a:ext cx="1224136" cy="369332"/>
          </a:xfrm>
          <a:prstGeom prst="rect">
            <a:avLst/>
          </a:prstGeom>
          <a:noFill/>
        </p:spPr>
        <p:txBody>
          <a:bodyPr wrap="square" rtlCol="0">
            <a:spAutoFit/>
          </a:bodyPr>
          <a:lstStyle/>
          <a:p>
            <a:r>
              <a:rPr lang="nl-BE" dirty="0" smtClean="0"/>
              <a:t>Dag 46 !</a:t>
            </a:r>
            <a:endParaRPr lang="nl-BE"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TotalTime>
  <Words>441</Words>
  <Application>Microsoft Office PowerPoint</Application>
  <PresentationFormat>Diavoorstelling (4:3)</PresentationFormat>
  <Paragraphs>41</Paragraphs>
  <Slides>7</Slides>
  <Notes>0</Notes>
  <HiddenSlides>0</HiddenSlides>
  <MMClips>1</MMClips>
  <ScaleCrop>false</ScaleCrop>
  <HeadingPairs>
    <vt:vector size="4" baseType="variant">
      <vt:variant>
        <vt:lpstr>Thema</vt:lpstr>
      </vt:variant>
      <vt:variant>
        <vt:i4>1</vt:i4>
      </vt:variant>
      <vt:variant>
        <vt:lpstr>Diatitels</vt:lpstr>
      </vt:variant>
      <vt:variant>
        <vt:i4>7</vt:i4>
      </vt:variant>
    </vt:vector>
  </HeadingPairs>
  <TitlesOfParts>
    <vt:vector size="8" baseType="lpstr">
      <vt:lpstr>Oriel</vt:lpstr>
      <vt:lpstr>All about Emma Fan</vt:lpstr>
      <vt:lpstr>De website</vt:lpstr>
      <vt:lpstr>Het dagelijkse nieuws</vt:lpstr>
      <vt:lpstr>Haar Fanfiction verhalen</vt:lpstr>
      <vt:lpstr>Enkele foto’s die ze zorgvuldig maakte om haar verhalen voor te stellen</vt:lpstr>
      <vt:lpstr>Dag 46 is aangebroken !</vt:lpstr>
      <vt:lpstr>Jullie kunnen Emma Fan helpen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Emma Fan</dc:title>
  <dc:creator>lore</dc:creator>
  <cp:lastModifiedBy>lore</cp:lastModifiedBy>
  <cp:revision>8</cp:revision>
  <dcterms:created xsi:type="dcterms:W3CDTF">2010-10-03T08:29:58Z</dcterms:created>
  <dcterms:modified xsi:type="dcterms:W3CDTF">2010-10-03T10:44:02Z</dcterms:modified>
</cp:coreProperties>
</file>