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8F82F411-69F6-41D9-9117-1F41BD7BA041}" type="datetimeFigureOut">
              <a:rPr lang="nl-BE" smtClean="0"/>
              <a:t>10/03/2014</a:t>
            </a:fld>
            <a:endParaRPr lang="nl-BE"/>
          </a:p>
        </p:txBody>
      </p:sp>
      <p:sp>
        <p:nvSpPr>
          <p:cNvPr id="17" name="Tijdelijke aanduiding voor voettekst 16"/>
          <p:cNvSpPr>
            <a:spLocks noGrp="1"/>
          </p:cNvSpPr>
          <p:nvPr>
            <p:ph type="ftr" sz="quarter" idx="11"/>
          </p:nvPr>
        </p:nvSpPr>
        <p:spPr/>
        <p:txBody>
          <a:bodyPr/>
          <a:lstStyle/>
          <a:p>
            <a:endParaRPr lang="nl-BE"/>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7D7903-B758-44BA-9A81-F93CB5ABB545}" type="slidenum">
              <a:rPr lang="nl-BE" smtClean="0"/>
              <a:t>‹nr.›</a:t>
            </a:fld>
            <a:endParaRPr lang="nl-B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F82F411-69F6-41D9-9117-1F41BD7BA041}" type="datetimeFigureOut">
              <a:rPr lang="nl-BE" smtClean="0"/>
              <a:t>10/03/2014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07D7903-B758-44BA-9A81-F93CB5ABB545}"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207D7903-B758-44BA-9A81-F93CB5ABB545}" type="slidenum">
              <a:rPr lang="nl-BE" smtClean="0"/>
              <a:t>‹nr.›</a:t>
            </a:fld>
            <a:endParaRPr lang="nl-BE"/>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F82F411-69F6-41D9-9117-1F41BD7BA041}" type="datetimeFigureOut">
              <a:rPr lang="nl-BE" smtClean="0"/>
              <a:t>10/03/2014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8F82F411-69F6-41D9-9117-1F41BD7BA041}" type="datetimeFigureOut">
              <a:rPr lang="nl-BE" smtClean="0"/>
              <a:t>10/03/2014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4361688" y="1026372"/>
            <a:ext cx="457200" cy="441325"/>
          </a:xfrm>
        </p:spPr>
        <p:txBody>
          <a:bodyPr/>
          <a:lstStyle/>
          <a:p>
            <a:fld id="{207D7903-B758-44BA-9A81-F93CB5ABB545}" type="slidenum">
              <a:rPr lang="nl-BE" smtClean="0"/>
              <a:t>‹nr.›</a:t>
            </a:fld>
            <a:endParaRPr lang="nl-BE"/>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BE"/>
          </a:p>
        </p:txBody>
      </p:sp>
      <p:sp>
        <p:nvSpPr>
          <p:cNvPr id="4" name="Tijdelijke aanduiding voor datum 3"/>
          <p:cNvSpPr>
            <a:spLocks noGrp="1"/>
          </p:cNvSpPr>
          <p:nvPr>
            <p:ph type="dt" sz="half" idx="10"/>
          </p:nvPr>
        </p:nvSpPr>
        <p:spPr/>
        <p:txBody>
          <a:bodyPr/>
          <a:lstStyle/>
          <a:p>
            <a:fld id="{8F82F411-69F6-41D9-9117-1F41BD7BA041}" type="datetimeFigureOut">
              <a:rPr lang="nl-BE" smtClean="0"/>
              <a:t>10/03/2014</a:t>
            </a:fld>
            <a:endParaRPr lang="nl-BE"/>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7D7903-B758-44BA-9A81-F93CB5ABB545}" type="slidenum">
              <a:rPr lang="nl-BE" smtClean="0"/>
              <a:t>‹nr.›</a:t>
            </a:fld>
            <a:endParaRPr lang="nl-B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8F82F411-69F6-41D9-9117-1F41BD7BA041}" type="datetimeFigureOut">
              <a:rPr lang="nl-BE" smtClean="0"/>
              <a:t>10/03/2014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207D7903-B758-44BA-9A81-F93CB5ABB545}" type="slidenum">
              <a:rPr lang="nl-BE" smtClean="0"/>
              <a:t>‹nr.›</a:t>
            </a:fld>
            <a:endParaRPr lang="nl-BE"/>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8F82F411-69F6-41D9-9117-1F41BD7BA041}" type="datetimeFigureOut">
              <a:rPr lang="nl-BE" smtClean="0"/>
              <a:t>10/03/2014</a:t>
            </a:fld>
            <a:endParaRPr lang="nl-BE"/>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BE"/>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207D7903-B758-44BA-9A81-F93CB5ABB545}" type="slidenum">
              <a:rPr lang="nl-BE" smtClean="0"/>
              <a:t>‹nr.›</a:t>
            </a:fld>
            <a:endParaRPr lang="nl-BE"/>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8F82F411-69F6-41D9-9117-1F41BD7BA041}" type="datetimeFigureOut">
              <a:rPr lang="nl-BE" smtClean="0"/>
              <a:t>10/03/2014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a:xfrm>
            <a:off x="4343400" y="1036020"/>
            <a:ext cx="457200" cy="441325"/>
          </a:xfrm>
        </p:spPr>
        <p:txBody>
          <a:bodyPr/>
          <a:lstStyle/>
          <a:p>
            <a:fld id="{207D7903-B758-44BA-9A81-F93CB5ABB545}"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8F82F411-69F6-41D9-9117-1F41BD7BA041}" type="datetimeFigureOut">
              <a:rPr lang="nl-BE" smtClean="0"/>
              <a:t>10/03/2014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7D7903-B758-44BA-9A81-F93CB5ABB545}"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7D7903-B758-44BA-9A81-F93CB5ABB545}" type="slidenum">
              <a:rPr lang="nl-BE" smtClean="0"/>
              <a:t>‹nr.›</a:t>
            </a:fld>
            <a:endParaRPr lang="nl-BE"/>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8F82F411-69F6-41D9-9117-1F41BD7BA041}" type="datetimeFigureOut">
              <a:rPr lang="nl-BE" smtClean="0"/>
              <a:t>10/03/2014</a:t>
            </a:fld>
            <a:endParaRPr lang="nl-BE"/>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207D7903-B758-44BA-9A81-F93CB5ABB545}" type="slidenum">
              <a:rPr lang="nl-BE" smtClean="0"/>
              <a:t>‹nr.›</a:t>
            </a:fld>
            <a:endParaRPr lang="nl-B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8F82F411-69F6-41D9-9117-1F41BD7BA041}" type="datetimeFigureOut">
              <a:rPr lang="nl-BE" smtClean="0"/>
              <a:t>10/03/2014</a:t>
            </a:fld>
            <a:endParaRPr lang="nl-BE"/>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82F411-69F6-41D9-9117-1F41BD7BA041}" type="datetimeFigureOut">
              <a:rPr lang="nl-BE" smtClean="0"/>
              <a:t>10/03/2014</a:t>
            </a:fld>
            <a:endParaRPr lang="nl-BE"/>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BE"/>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7D7903-B758-44BA-9A81-F93CB5ABB545}" type="slidenum">
              <a:rPr lang="nl-BE" smtClean="0"/>
              <a:t>‹nr.›</a:t>
            </a:fld>
            <a:endParaRPr lang="nl-BE"/>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85000"/>
          </a:schemeClr>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r>
              <a:rPr lang="nl-BE" dirty="0" smtClean="0">
                <a:solidFill>
                  <a:schemeClr val="accent5">
                    <a:lumMod val="50000"/>
                  </a:schemeClr>
                </a:solidFill>
              </a:rPr>
              <a:t>Ontworpen door Emma en Robin </a:t>
            </a:r>
            <a:endParaRPr lang="nl-BE" dirty="0">
              <a:solidFill>
                <a:schemeClr val="accent5">
                  <a:lumMod val="50000"/>
                </a:schemeClr>
              </a:solidFill>
            </a:endParaRPr>
          </a:p>
        </p:txBody>
      </p:sp>
      <p:sp>
        <p:nvSpPr>
          <p:cNvPr id="2" name="Titel 1"/>
          <p:cNvSpPr>
            <a:spLocks noGrp="1"/>
          </p:cNvSpPr>
          <p:nvPr>
            <p:ph type="ctrTitle"/>
          </p:nvPr>
        </p:nvSpPr>
        <p:spPr/>
        <p:txBody>
          <a:bodyPr>
            <a:normAutofit/>
          </a:bodyPr>
          <a:lstStyle/>
          <a:p>
            <a:r>
              <a:rPr lang="nl-BE" sz="5400" dirty="0" smtClean="0"/>
              <a:t>Reis naar Honduras</a:t>
            </a:r>
            <a:endParaRPr lang="nl-BE" sz="5400" dirty="0"/>
          </a:p>
        </p:txBody>
      </p:sp>
    </p:spTree>
    <p:extLst>
      <p:ext uri="{BB962C8B-B14F-4D97-AF65-F5344CB8AC3E}">
        <p14:creationId xmlns:p14="http://schemas.microsoft.com/office/powerpoint/2010/main" val="285376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nl-BE" sz="3200" i="1" u="sng" dirty="0" smtClean="0">
                <a:solidFill>
                  <a:schemeClr val="accent6">
                    <a:lumMod val="50000"/>
                  </a:schemeClr>
                </a:solidFill>
              </a:rPr>
              <a:t>Hotel</a:t>
            </a:r>
            <a:br>
              <a:rPr lang="nl-BE" sz="3200" i="1" u="sng" dirty="0" smtClean="0">
                <a:solidFill>
                  <a:schemeClr val="accent6">
                    <a:lumMod val="50000"/>
                  </a:schemeClr>
                </a:solidFill>
              </a:rPr>
            </a:br>
            <a:endParaRPr lang="nl-BE" sz="3200" i="1" u="sng" dirty="0">
              <a:solidFill>
                <a:schemeClr val="accent6">
                  <a:lumMod val="50000"/>
                </a:schemeClr>
              </a:solidFill>
            </a:endParaRPr>
          </a:p>
        </p:txBody>
      </p:sp>
      <p:sp>
        <p:nvSpPr>
          <p:cNvPr id="4" name="Tijdelijke aanduiding voor tekst 3"/>
          <p:cNvSpPr>
            <a:spLocks noGrp="1"/>
          </p:cNvSpPr>
          <p:nvPr>
            <p:ph type="body" idx="2"/>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nl-BE" sz="1800" dirty="0" smtClean="0"/>
              <a:t>Dit hotel ligt in San Pedro Sula en is  gemaakt voor een leuk tijdje ontspanning en zonder zorgen. </a:t>
            </a:r>
            <a:r>
              <a:rPr lang="nl-BE" sz="1800" dirty="0" err="1" smtClean="0"/>
              <a:t>Copantl</a:t>
            </a:r>
            <a:r>
              <a:rPr lang="nl-BE" sz="1800" dirty="0" smtClean="0"/>
              <a:t> (de naam van het hotel) is een viersterren hotel met vele faciliteiten, zoals zwembaden, restaurants, tennisbanen,… </a:t>
            </a:r>
            <a:endParaRPr lang="nl-BE" sz="1800" dirty="0"/>
          </a:p>
        </p:txBody>
      </p:sp>
      <p:sp>
        <p:nvSpPr>
          <p:cNvPr id="3" name="Tijdelijke aanduiding voor inhoud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nl-BE" dirty="0" smtClean="0"/>
              <a:t>Foto zwembad</a:t>
            </a:r>
            <a:endParaRPr lang="nl-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1" y="1025216"/>
            <a:ext cx="4732097" cy="3555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506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sz="3200" i="1" u="sng" dirty="0" smtClean="0">
                <a:solidFill>
                  <a:srgbClr val="FF0000"/>
                </a:solidFill>
              </a:rPr>
              <a:t>demografie</a:t>
            </a:r>
            <a:endParaRPr lang="nl-BE" sz="3200" i="1" u="sng" dirty="0">
              <a:solidFill>
                <a:srgbClr val="FF0000"/>
              </a:solidFill>
            </a:endParaRPr>
          </a:p>
        </p:txBody>
      </p:sp>
      <p:sp>
        <p:nvSpPr>
          <p:cNvPr id="4" name="Tijdelijke aanduiding voor tekst 3"/>
          <p:cNvSpPr>
            <a:spLocks noGrp="1"/>
          </p:cNvSpPr>
          <p:nvPr>
            <p:ph type="body" idx="2"/>
          </p:nvPr>
        </p:nvSpPr>
        <p:spPr/>
        <p:txBody>
          <a:bodyPr>
            <a:normAutofit/>
          </a:bodyPr>
          <a:lstStyle/>
          <a:p>
            <a:r>
              <a:rPr lang="nl-BE" sz="2400" dirty="0" smtClean="0"/>
              <a:t>De bevolking in Honduras bestaat uit:</a:t>
            </a:r>
          </a:p>
          <a:p>
            <a:pPr marL="342900" indent="-342900">
              <a:buFont typeface="+mj-lt"/>
              <a:buAutoNum type="arabicPeriod"/>
            </a:pPr>
            <a:r>
              <a:rPr lang="nl-BE" sz="2400" dirty="0" smtClean="0"/>
              <a:t>De </a:t>
            </a:r>
            <a:r>
              <a:rPr lang="nl-BE" sz="2400" dirty="0" err="1" smtClean="0"/>
              <a:t>Ladino’s</a:t>
            </a:r>
            <a:endParaRPr lang="nl-BE" sz="2400" dirty="0" smtClean="0"/>
          </a:p>
          <a:p>
            <a:pPr marL="342900" indent="-342900">
              <a:buFont typeface="+mj-lt"/>
              <a:buAutoNum type="arabicPeriod"/>
            </a:pPr>
            <a:r>
              <a:rPr lang="nl-BE" sz="2400" dirty="0" smtClean="0"/>
              <a:t>De </a:t>
            </a:r>
            <a:r>
              <a:rPr lang="nl-BE" sz="2400" dirty="0" err="1" smtClean="0"/>
              <a:t>Indìgenas</a:t>
            </a:r>
            <a:r>
              <a:rPr lang="nl-BE" sz="2400" dirty="0" smtClean="0"/>
              <a:t> </a:t>
            </a:r>
          </a:p>
          <a:p>
            <a:pPr marL="342900" indent="-342900">
              <a:buFont typeface="+mj-lt"/>
              <a:buAutoNum type="arabicPeriod"/>
            </a:pPr>
            <a:r>
              <a:rPr lang="nl-BE" sz="2400" dirty="0" smtClean="0"/>
              <a:t>De </a:t>
            </a:r>
            <a:r>
              <a:rPr lang="nl-BE" sz="2400" dirty="0" err="1" smtClean="0"/>
              <a:t>Garìfuna’s</a:t>
            </a:r>
            <a:endParaRPr lang="nl-BE" sz="2400" dirty="0" smtClean="0"/>
          </a:p>
          <a:p>
            <a:pPr marL="342900" indent="-342900">
              <a:buFont typeface="+mj-lt"/>
              <a:buAutoNum type="arabicPeriod"/>
            </a:pPr>
            <a:r>
              <a:rPr lang="nl-BE" sz="2400" dirty="0" smtClean="0"/>
              <a:t>De Eilanders</a:t>
            </a:r>
            <a:endParaRPr lang="nl-BE" sz="2400" dirty="0"/>
          </a:p>
        </p:txBody>
      </p:sp>
      <p:sp>
        <p:nvSpPr>
          <p:cNvPr id="3" name="Tijdelijke aanduiding voor inhoud 2"/>
          <p:cNvSpPr>
            <a:spLocks noGrp="1"/>
          </p:cNvSpPr>
          <p:nvPr>
            <p:ph sz="quarter" idx="1"/>
          </p:nvPr>
        </p:nvSpPr>
        <p:spPr/>
        <p:txBody>
          <a:bodyPr/>
          <a:lstStyle/>
          <a:p>
            <a:r>
              <a:rPr lang="nl-BE" dirty="0" smtClean="0"/>
              <a:t>Foto: het volk van Honduras</a:t>
            </a:r>
            <a:endParaRPr lang="nl-B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527" y="1412776"/>
            <a:ext cx="5061929"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8669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3600" i="1" u="sng" dirty="0" smtClean="0"/>
              <a:t>Het eten</a:t>
            </a:r>
            <a:endParaRPr lang="nl-BE" sz="3600" i="1" u="sng" dirty="0"/>
          </a:p>
        </p:txBody>
      </p:sp>
      <p:sp>
        <p:nvSpPr>
          <p:cNvPr id="4" name="Tijdelijke aanduiding voor tekst 3"/>
          <p:cNvSpPr>
            <a:spLocks noGrp="1"/>
          </p:cNvSpPr>
          <p:nvPr>
            <p:ph type="body" idx="2"/>
          </p:nvPr>
        </p:nvSpPr>
        <p:spPr/>
        <p:txBody>
          <a:bodyPr/>
          <a:lstStyle/>
          <a:p>
            <a:r>
              <a:rPr lang="nl-BE" dirty="0" smtClean="0"/>
              <a:t>In de </a:t>
            </a:r>
            <a:r>
              <a:rPr lang="nl-BE" dirty="0"/>
              <a:t>H</a:t>
            </a:r>
            <a:r>
              <a:rPr lang="nl-BE" dirty="0" smtClean="0"/>
              <a:t>onduras eet men traditioneel </a:t>
            </a:r>
            <a:r>
              <a:rPr lang="nl-BE" dirty="0" err="1" smtClean="0"/>
              <a:t>Latijs</a:t>
            </a:r>
            <a:r>
              <a:rPr lang="nl-BE" dirty="0" smtClean="0"/>
              <a:t>-Amerikaans eten. Wanneer we aan Zuid-Amerika denken, denken we aan pikant eten, maar het </a:t>
            </a:r>
            <a:r>
              <a:rPr lang="nl-BE" dirty="0" err="1" smtClean="0"/>
              <a:t>Honduraanse</a:t>
            </a:r>
            <a:r>
              <a:rPr lang="nl-BE" dirty="0" smtClean="0"/>
              <a:t> eten is totaal niet pikant, maar heeft wel de typische </a:t>
            </a:r>
            <a:r>
              <a:rPr lang="nl-BE" smtClean="0"/>
              <a:t>zuiderse smaak </a:t>
            </a:r>
            <a:endParaRPr lang="nl-BE" dirty="0"/>
          </a:p>
        </p:txBody>
      </p:sp>
      <p:sp>
        <p:nvSpPr>
          <p:cNvPr id="3" name="Tijdelijke aanduiding voor inhoud 2"/>
          <p:cNvSpPr>
            <a:spLocks noGrp="1"/>
          </p:cNvSpPr>
          <p:nvPr>
            <p:ph sz="quarter" idx="1"/>
          </p:nvPr>
        </p:nvSpPr>
        <p:spPr/>
        <p:txBody>
          <a:bodyPr/>
          <a:lstStyle/>
          <a:p>
            <a:r>
              <a:rPr lang="nl-BE" dirty="0" smtClean="0"/>
              <a:t>foto: een typische dag in de Honduras </a:t>
            </a:r>
            <a:endParaRPr lang="nl-B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2462" y="1628800"/>
            <a:ext cx="4875774" cy="3602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307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paspoorten</a:t>
            </a:r>
            <a:endParaRPr lang="nl-BE" dirty="0"/>
          </a:p>
        </p:txBody>
      </p:sp>
      <p:sp>
        <p:nvSpPr>
          <p:cNvPr id="4" name="Tijdelijke aanduiding voor tekst 3"/>
          <p:cNvSpPr>
            <a:spLocks noGrp="1"/>
          </p:cNvSpPr>
          <p:nvPr>
            <p:ph type="body" idx="2"/>
          </p:nvPr>
        </p:nvSpPr>
        <p:spPr/>
        <p:txBody>
          <a:bodyPr>
            <a:normAutofit fontScale="77500" lnSpcReduction="20000"/>
          </a:bodyPr>
          <a:lstStyle/>
          <a:p>
            <a:r>
              <a:rPr lang="nl-NL" dirty="0"/>
              <a:t>Wanneer je ouder dan 12 jaar bent, heb je enkel je paspoort nodig om de republiek van Honduras binnen te geraken. Een bepaald visum is niet nodig, let wel op: je mag slechts 6 maanden geldig aan elkaar sluitend in het land blijven. Het paspoort mag niet worden verward met de identiteitskaart, het paspoort laat toe om naar alle landen ter wereld te reizen en is een reisdocument in de vorm van een boekje. Als Belg kan je een paspoort aanvragen en verkrijgen bij de gemeente waar je gedomicilieerd bent of op de ambassade/consulaat van België waar je bent ingeschreven. </a:t>
            </a:r>
            <a:endParaRPr lang="nl-BE" dirty="0"/>
          </a:p>
          <a:p>
            <a:endParaRPr lang="nl-BE" dirty="0"/>
          </a:p>
        </p:txBody>
      </p:sp>
      <p:sp>
        <p:nvSpPr>
          <p:cNvPr id="3" name="Tijdelijke aanduiding voor inhoud 2"/>
          <p:cNvSpPr>
            <a:spLocks noGrp="1"/>
          </p:cNvSpPr>
          <p:nvPr>
            <p:ph sz="quarter" idx="1"/>
          </p:nvPr>
        </p:nvSpPr>
        <p:spPr/>
        <p:txBody>
          <a:bodyPr/>
          <a:lstStyle/>
          <a:p>
            <a:r>
              <a:rPr lang="nl-BE" dirty="0" smtClean="0"/>
              <a:t>het paspoort</a:t>
            </a:r>
            <a:endParaRPr lang="nl-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196752"/>
            <a:ext cx="3744416" cy="4307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88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Wat is er te doen?</a:t>
            </a:r>
            <a:endParaRPr lang="nl-BE" dirty="0"/>
          </a:p>
        </p:txBody>
      </p:sp>
      <p:sp>
        <p:nvSpPr>
          <p:cNvPr id="3" name="Tijdelijke aanduiding voor tekst 2"/>
          <p:cNvSpPr>
            <a:spLocks noGrp="1"/>
          </p:cNvSpPr>
          <p:nvPr>
            <p:ph type="body" idx="2"/>
          </p:nvPr>
        </p:nvSpPr>
        <p:spPr/>
        <p:txBody>
          <a:bodyPr/>
          <a:lstStyle/>
          <a:p>
            <a:r>
              <a:rPr lang="nl-BE" dirty="0" smtClean="0"/>
              <a:t>In de Honduras kan je veel dingen doen. Er zijn tal van musea, maar het leukste culturele dat je in de Honduras zeker moet doen zijn de oude Indianen piramides bezoeken. Je kan er natuurlijk ook altijd een reis in het amazonewoud maken onder begeleiding van een gids.</a:t>
            </a:r>
            <a:endParaRPr lang="nl-BE" dirty="0"/>
          </a:p>
        </p:txBody>
      </p:sp>
      <p:sp>
        <p:nvSpPr>
          <p:cNvPr id="4" name="Tijdelijke aanduiding voor inhoud 3"/>
          <p:cNvSpPr>
            <a:spLocks noGrp="1"/>
          </p:cNvSpPr>
          <p:nvPr>
            <p:ph sz="quarter" idx="1"/>
          </p:nvPr>
        </p:nvSpPr>
        <p:spPr/>
        <p:txBody>
          <a:bodyPr/>
          <a:lstStyle/>
          <a:p>
            <a:r>
              <a:rPr lang="nl-BE" dirty="0" smtClean="0"/>
              <a:t>Wonderlijke bouwwerken van de Indianen.</a:t>
            </a:r>
            <a:endParaRPr lang="nl-B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132856"/>
            <a:ext cx="4820300" cy="341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7721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TotalTime>
  <Words>297</Words>
  <Application>Microsoft Office PowerPoint</Application>
  <PresentationFormat>Diavoorstelling (4:3)</PresentationFormat>
  <Paragraphs>21</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Civiel</vt:lpstr>
      <vt:lpstr>Reis naar Honduras</vt:lpstr>
      <vt:lpstr>Hotel </vt:lpstr>
      <vt:lpstr>demografie</vt:lpstr>
      <vt:lpstr>Het eten</vt:lpstr>
      <vt:lpstr>paspoorten</vt:lpstr>
      <vt:lpstr>Wat is er te doen?</vt:lpstr>
    </vt:vector>
  </TitlesOfParts>
  <Company>St-Michiel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Reis naar Honduras</dc:title>
  <dc:creator>student</dc:creator>
  <cp:lastModifiedBy>student</cp:lastModifiedBy>
  <cp:revision>5</cp:revision>
  <dcterms:created xsi:type="dcterms:W3CDTF">2014-02-03T13:24:22Z</dcterms:created>
  <dcterms:modified xsi:type="dcterms:W3CDTF">2014-03-10T13:59:39Z</dcterms:modified>
</cp:coreProperties>
</file>