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96B0-1D9D-4E92-9AE4-C4AB5C410351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842-F787-47B1-9828-5CD12F7192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62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96B0-1D9D-4E92-9AE4-C4AB5C410351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842-F787-47B1-9828-5CD12F7192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041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96B0-1D9D-4E92-9AE4-C4AB5C410351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842-F787-47B1-9828-5CD12F7192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600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96B0-1D9D-4E92-9AE4-C4AB5C410351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842-F787-47B1-9828-5CD12F7192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2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96B0-1D9D-4E92-9AE4-C4AB5C410351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842-F787-47B1-9828-5CD12F7192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395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96B0-1D9D-4E92-9AE4-C4AB5C410351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842-F787-47B1-9828-5CD12F7192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314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96B0-1D9D-4E92-9AE4-C4AB5C410351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842-F787-47B1-9828-5CD12F7192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00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96B0-1D9D-4E92-9AE4-C4AB5C410351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842-F787-47B1-9828-5CD12F7192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039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96B0-1D9D-4E92-9AE4-C4AB5C410351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842-F787-47B1-9828-5CD12F7192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324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96B0-1D9D-4E92-9AE4-C4AB5C410351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842-F787-47B1-9828-5CD12F7192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068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96B0-1D9D-4E92-9AE4-C4AB5C410351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842-F787-47B1-9828-5CD12F7192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272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96B0-1D9D-4E92-9AE4-C4AB5C410351}" type="datetimeFigureOut">
              <a:rPr lang="nl-BE" smtClean="0"/>
              <a:t>27/02/2016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9F842-F787-47B1-9828-5CD12F7192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905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8800" dirty="0" smtClean="0">
                <a:latin typeface="Papyrus" panose="03070502060502030205" pitchFamily="66" charset="0"/>
              </a:rPr>
              <a:t>Onze reis </a:t>
            </a:r>
            <a:endParaRPr lang="nl-BE" sz="8800" dirty="0">
              <a:latin typeface="Papyrus" panose="03070502060502030205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94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nl-BE" dirty="0" smtClean="0"/>
              <a:t>Land: </a:t>
            </a:r>
            <a:r>
              <a:rPr lang="nl-BE" dirty="0"/>
              <a:t>D</a:t>
            </a:r>
            <a:r>
              <a:rPr lang="nl-BE" dirty="0" smtClean="0"/>
              <a:t>ominicaanse </a:t>
            </a:r>
            <a:r>
              <a:rPr lang="nl-BE" dirty="0"/>
              <a:t>R</a:t>
            </a:r>
            <a:r>
              <a:rPr lang="nl-BE" dirty="0" smtClean="0"/>
              <a:t>epubliek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960440" cy="263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Afbeeldingsresultaat voor ifa villas bavaro resort &amp; spa punta can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764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fbeeldingsresultaat voor ifa villas bavaro resort &amp; spa punta c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5313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hotel: IFA </a:t>
            </a:r>
            <a:r>
              <a:rPr lang="nl-BE" sz="4000" dirty="0" err="1" smtClean="0"/>
              <a:t>villas</a:t>
            </a:r>
            <a:r>
              <a:rPr lang="nl-BE" sz="4000" dirty="0" smtClean="0"/>
              <a:t> </a:t>
            </a:r>
            <a:r>
              <a:rPr lang="nl-BE" sz="4000" dirty="0" err="1" smtClean="0"/>
              <a:t>bavaro</a:t>
            </a:r>
            <a:r>
              <a:rPr lang="nl-BE" sz="4000" dirty="0" smtClean="0"/>
              <a:t> resort en spa</a:t>
            </a:r>
            <a:endParaRPr lang="nl-BE" sz="4000" dirty="0"/>
          </a:p>
        </p:txBody>
      </p:sp>
      <p:sp>
        <p:nvSpPr>
          <p:cNvPr id="4" name="AutoShape 2" descr="Afbeeldingsresultaat voor ifa villas bavaro resort &amp; spa punta can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212174" cy="240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40227" y="35730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Zwembad</a:t>
            </a:r>
          </a:p>
          <a:p>
            <a:endParaRPr lang="nl-B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77" y="1929272"/>
            <a:ext cx="3022121" cy="18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993001" y="156218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Dubbele slaapkamer</a:t>
            </a:r>
          </a:p>
          <a:p>
            <a:endParaRPr lang="nl-BE" dirty="0"/>
          </a:p>
        </p:txBody>
      </p:sp>
      <p:pic>
        <p:nvPicPr>
          <p:cNvPr id="2054" name="Picture 6" descr="Afbeeldingsresultaat voor ifa villas bavaro resort &amp; spa punta cana slaapka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29272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955034" y="15599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Ontbijtzaal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288381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5191892" y="3896181"/>
            <a:ext cx="265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Strand aan het hotel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29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40512"/>
            <a:ext cx="3181325" cy="190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Eten en drinken</a:t>
            </a:r>
            <a:endParaRPr lang="nl-BE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63" y="4548300"/>
            <a:ext cx="2773153" cy="207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.imgur.com/giy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81" y="2051097"/>
            <a:ext cx="2280671" cy="17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804248" y="141763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Sancocho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1028" name="Picture 4" descr="http://www.recetasya.com/wp-content/uploads/2011/12/salsa-criolla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77" y="1940512"/>
            <a:ext cx="1609198" cy="19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9552" y="141763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Salsa </a:t>
            </a:r>
            <a:r>
              <a:rPr lang="nl-BE" dirty="0" err="1" smtClean="0"/>
              <a:t>criolla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5220072" y="411343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Tropische cocktail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62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Transport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200" b="1" dirty="0" smtClean="0"/>
          </a:p>
          <a:p>
            <a:r>
              <a:rPr lang="nl-BE" sz="1800" dirty="0" smtClean="0"/>
              <a:t>De bus</a:t>
            </a:r>
            <a:endParaRPr lang="nl-BE" sz="1800" dirty="0"/>
          </a:p>
          <a:p>
            <a:r>
              <a:rPr lang="nl-BE" sz="1800" dirty="0" smtClean="0"/>
              <a:t>De </a:t>
            </a:r>
            <a:r>
              <a:rPr lang="nl-BE" sz="1800" dirty="0" smtClean="0"/>
              <a:t>taxi</a:t>
            </a:r>
          </a:p>
          <a:p>
            <a:r>
              <a:rPr lang="nl-BE" sz="1800" dirty="0" smtClean="0"/>
              <a:t>Auto huren</a:t>
            </a:r>
          </a:p>
          <a:p>
            <a:r>
              <a:rPr lang="nl-BE" sz="1800" dirty="0"/>
              <a:t>De </a:t>
            </a:r>
            <a:r>
              <a:rPr lang="nl-BE" sz="1800" dirty="0" err="1"/>
              <a:t>Guagua’s</a:t>
            </a:r>
            <a:r>
              <a:rPr lang="nl-BE" sz="1800" dirty="0"/>
              <a:t> ( = busjes met een vaste route op het eiland</a:t>
            </a:r>
            <a:r>
              <a:rPr lang="nl-BE" sz="1800" dirty="0" smtClean="0"/>
              <a:t>.)</a:t>
            </a:r>
            <a:endParaRPr lang="nl-BE" sz="1800" dirty="0"/>
          </a:p>
          <a:p>
            <a:endParaRPr lang="nl-BE" sz="1200" b="1" dirty="0" smtClean="0"/>
          </a:p>
          <a:p>
            <a:endParaRPr lang="nl-BE" sz="1200" b="1" dirty="0" smtClean="0"/>
          </a:p>
          <a:p>
            <a:pPr marL="0" indent="0">
              <a:buNone/>
            </a:pPr>
            <a:endParaRPr lang="nl-BE" sz="1500" dirty="0"/>
          </a:p>
        </p:txBody>
      </p:sp>
      <p:sp>
        <p:nvSpPr>
          <p:cNvPr id="4" name="AutoShape 2" descr="data:image/jpeg;base64,/9j/4AAQSkZJRgABAQAAAQABAAD/2wCEAAkGBxQSEhQUExMWFBUXGRsYGBgYGR8bHBsfGBgYHhsYHx0aHyggGx8lHCAcITEhJykrLzAuGCAzODQsNykuLisBCgoKDg0OGxAQGi8mICQtKzA3NzUzMiwuLywsLCssLDIsLzQ3LywsMi8sLDUvLSw3LC8vLCw0LywsLyw3LCwsLP/AABEIANEA8QMBIgACEQEDEQH/xAAcAAABBAMBAAAAAAAAAAAAAAAABAUGBwIDCAH/xABJEAACAQMCBAQDBAUKAwYHAAABAgMABBESIQUGEzEiQVFhBzJxFFKBkSMzQqGxFVNicpKissHR8CSC8RZzk8LS4QhDY4Ozw9P/xAAaAQEAAgMBAAAAAAAAAAAAAAAAAgQBAwUG/8QALxEAAgECBAIIBwEBAAAAAAAAAAECAxEEEiExQVEFE2FxgbHB8BQiMpGh0eFCI//aAAwDAQACEQMRAD8AvGiiigCiiigCoJzt8QBZBgFIdSCAw2bG+g4yV1Ds2D9POp3UN+KfAUubKRsASxjKtkKcZGpS3fBHl6gUBWvH/i3PEqtAfFLJJJhh8sZfTEhHk2mPP0kJ86szkbniPiBMY+dY1cnyJONXbYAE6c58RV8DABPMicPljcpp1ZyGxhgMjzJO22+TjGc1J/hvzK9ndJHDEZJG1BlG7OzDCoN8KF9TsMHOMGgOpKKb7biaC3WeWWJV0hmk1AR+5DHAK+h8xvTLe/EOwjcIZwWJI+4oIGcF5NKDPllt6AlVFRbj/O8dkokntrkREZ6qKkiD0yY3OnPvjNN9t8WuFOoP2hlycAGKTP8AdU0BOaKbeFcchud4WZx97puFP0ZlCn86cqAKKKKAKKKKAKKKKAKKKKAKKKKAKKKKAKKKKAKKKKAKKKKAKKKKAQ8V4rHbozOc6VLFV3bA88eQ9ztVV8Q+OsOD0ITqGRplyM7HDAr6Ebg42cEHIK07fE/h15csEtYmZlPhfSo6Zx8yvpDKfo3nVU8Q+HHGNZc2xBc76DH90ZYiMkLkd/U5753AseX43Q9FX6LKzZHfUEYeTDAP+z22zs4p8XrZrIM0eWnhbSO69QalZGHcAHBz6MO1Uhe8PktvDIniYY8alQANtsgZ74zn2NNz3CmMIAdt9znc4ydh5gAfgPSgHD7QJ5UZQ2c7qDjTv3Ujyz+I96U2vEFgduliR5O5YkjSx+Vj3YnbUo+hJ3AauHXxhDkYy6snuMgDUMee5HpjPek8baBkY1HcHY4Aznvkg/l296AlnM3HpZQqzP8AacA75ZdGNiqqQAnffYk+tNFhdB8I7NInYK/i0j6+Q9gV9aZdBxn/AH5/6UotEjLgOxUY747HPnv29/3UBc/I8E1vFri4jFbwA+KKd1kiK7ajpJ/RncZAbzHqMzK6+G/DrpupHpRv/mCDHTYsO5Q5CZ7gqVOPOudJeIFtCs7BIz4QFBVcZwQAcMdzvnbxd87yrkvmviEbhYZUECHVIWKqm53Lu+AXfHdjk4wCBmgL84ByktoRokZgCfmAzj0z9fPY9vTeSU08C47Fcxh1kVsAZZc6M+zHwn8Ccep71vfjVuDgzJn65/hUZTjH6nYlGEpbIX0Umg4hE5wkiMfQMCfypTWVJPVMw01uFFFFZMBRRRQBRRRQBRRWm7txIjISRkYyNiPcfSgPJ7yNAxZ1AUZbJ7Z7fn5etbgc1y9zTx66sr+WKSQyGI6QCRg6W1xMcDOA+mTQcYyR5kl1+FXO1xFdGF2eYzyRg5OoKNgWG+M6cD2Ax4jgUB0bRRRQBRRRQBRRRQBRRRQBUW535lS2gkChpJMbKjBT7+IkeWe2T+dJ/iZzZHYWx1PIsjg6OkFLbdzl1ZQPqK5nuroMxlK6S7HbSV1DOd2VhuTscDFAOXGeYrq5GiYubcuNKOdfTZs/KzDKnGdhjIFMU9vECwEhOnO4AOcE+pX29e/5vlpwa5uI40RXcjU+lFLEDvnA9M6vfU2MnamC/tmEhTRpbOkRjJIIONJ2zqz+OaAS6e/tWUUJYqB+0dIOCd9vQE+Y7U43FuAimIHJU9Qb4IUjJOT2zp/LO1JOHZMigHDZ8JPYHyoAu7JowpO6tnDDsce429ds59QK128Wo49f9j8zj86epVW4lAlPTbpHLY/ajDE6vqA3vnH0r3hEsULZkcYBOFZCw/tDcevaoTnlWiuThHMxDLCFZSwJVgNR8xjGWG++2+/3vWpeeRCBmGXcYcDce6srDuO/oR/FanArbiELm2kw+QSN9IO+2WUHffy86k3BbKWO3VHGZIcqP6QUeHB8wVwPqPauTiMbKyyuzT1R0qGEjd5ldcGZ8vTXCpiWSbIwMNIzfkST/E/6uWs98nPrmtXC7hbiNZIzsR2IwwOOxHkaU9A+lcmrOUpNy3OlTUYxSiaw5HmdveltnxiaL5XOPQkkflmk/QNeGE1GM5Rd4uxKSjJWaHm35tnU5YK49MY/eP8A3p/seaoJNmJjP9Lt+Y/zxUDZa8xVul0hXhxv3lapgqM+Fu4thHBGQQQfMbisqrDhvE5IDlGwPNT8p+o/zqdcG45HcDA8L+aH+I9RXYwuPhW+V6P3scvEYKdLVaodHbAJ9N9hn9w3NVJzx8U5YCy2oiLRnLBwcshOA4BIKkHwlGAI77jerYuIQ6lW7EYODioHxv4Q8PuSWIlRySdSvnf31ZyPb2q8UyFcE+N0vW/4iJekwJABwVPfAYbY7gZGcKN96nHLfxWs7rqEkwqmjd/6erv6YK7/ANYfWqW5n5IWy6rQzrciLSXGdLqD+2YzglAcbqWG4zjeoiLrAkHYuMMQRgjIOMeW4Bzv+FAS/wCKHEobi+nePEq9TRqGEOwG3uM5wT3x6nZo4BHKLpeiTEFKszPt8uO4TLEavIZ98b4ZuHMgLGTJ2yB6sMbHb8fwx55G5L1tjIfCDnSoxq9ScY1Z9Sc/woDqay5rtYIYlubyPqkDIZl6hJ7fo0LEdxgDP1JpXw3nCzuHKQzdR1GSojkyB6/L2zt9dq5Ju7/XsBhB2TyXbyO5Hn50+8p65JozFMyTqwEcgYK30OTgj2Ocj0FAdW2PEYZgTFKkgBIOhg2CO4ODsQfI0qqobzke6vgbnCWnEI8YuIJB0rkYBBYKcoxGPENQ+vYK+Vb7i9vJovjI6EDDMiHHqpZB4jnb5t9t99gLTopJ9oPt+7/10UArooooCmvjNaTyNqMMAUZEWo9SVtIySoCjpgdySxGPUkLTNwT4atfyQBwYbeK2i1Edy8o6zKAf2gJACfLH4VdPHuCrcoQQASApPquclfp5/UCnKKIKAFAAHYCgIxxMWnCLOSVVjjIQIGbILnGACQrMd98AHt2rm7ifE06rTQxsu5OqRvG5PngdsEgjGB4e3lV9fGm4WOyDvI6gEgImhS7EHHjcEqAMnwDV7gAkc1ySkxpsM6mzjuckY1EjJ3G25H0OcgTjlXlKS9lkSLSBKCck4Cq5DN8o2wAPxOKbeW+VUnkuAGykUhRH+VvCTpb6EDce/wCVncgTQ2dizzq3WMbgle2kDbfIIJCj8MVEfhIo+zzE+cv8FH+tUcVislOTptXVkXMNh81RKa0Y18d5eeJwxw+rYFdhqYhe34sx+tRKFsYQ5ODgYIH3j3Knzq+2hRhg7j3qtedeUxCyyxeJWfLE9wSw2/j/ALFVMJjc7y1NyxicLkWaGwg5J44IplWTqnfH6xio9tCoQfzFW+JvQfvqouBWcMjajA404y6HXj0kZMq4GR8ytjI7DIq3LSAFF0tnYbkEdvY7j6Gq3SKjnTSNuDlJRsxFw606TOQAAScYPkTqx9ATt6b+tL+sfQVmbY+v7qPs5G/+tUG23dlpO2iNWs+g/KtZzSkQN5H+Ir0W7VgzmEhWsStLei3rWpww71gkpCbTWKkggg4I7EdxWxqwIoTTJDY86iFP+KYBR2kO30DAA5+oGfY1XXMnxhuWkdYQnR2GYyc5I/nTkEd8ZVDtuO4ps+IzMU0lVKAZHjOo++kL+GScUw8H5Gub2QQ26Bemq9V2OAWY5bv82gEIQPu+9ejwFWTprO7nDxtOKqPIrDBfzF2ErSsxLEDUSxxk5yR+HbvnHlSGYoS2AV3OB32zsPy9/Kri5k+FSWlm8rzEyptEkSkg+xOknOcEtsBj3qqbbh5B1yDwBwrDOTls7dtz2Jx6j1roFIbKzOTuRtnuBgfu2rbdEhhtgfMo7gAnIG/l/rTpZyBYWUqC7aSpO4bqeEg7+xwfIj3oBlDb7D86X29709JjyhI0sVO5/Eg4zv8A9MVla8FkeXpkaGzjcZUb4OSNh/D3HenXj/Lklov6RNLKcsD28Q7DHzL8o1etAOPI/Ol1Zy5gQ3OrdlJfO4wxIVtzvjU+oYAwBXTvCb0zwxyGNoyyglGxlT5jYkH6iqRuPhM3TE9hM+WjR+mTgsjAMCGBAORkFT5jPbAq1OQLAw2wDKoY9yE0scd9WPCTnO4Cj2oCTUUUUAUUUUAUUVXHxn5xm4fBGtvlJJTtIACFClcqc9sg9/b8QBIPiFwSO6tSsp0ohDHvv7YXxNk48IILHAyM1RXHOCSdRE6QggAXCYGqMyBijSMMapMaHYDYAhQABTz8MOZLriHE4o5JnESqXZAdiU1EKDjZdTHbPyjG+BVqc92cEdvJIxCMzAl847Yyc+XhXH7qhUmoRcnwJQg5yUVxIpz1Oq2MscahUht2jGBjJ6ekn8OwqI/B8f8ACzf97/5FrbzVx+3ezuI45Qz9MbA+RZR9Ox7Uk+D8g6M4P84D+a/+1cObnLDVJzWrkvQ7CyxrwjF6JMsMRD0rVf8ADVmjeMj5hjPofI/gd63JMvvW1Z19a5ibTui1J30I7wTltUYNgqUOA33gR4h9DhPyPnuJILMepr03KAFiwAG5J2x71lb3sTjKSKw7ZU5H7q2TlKfzM0q0dEYiz/pGsvsp+8a3C4T1pHfcetoMdWZIyewZgufzIqKi5OyRFzS3MzaN96sWtX9f314/G4Qca1yF6hBYDCbePv8ALuN+1a7jj0KIJHeNY2xpZnAU5GRgnY5G9ZyS5DrFzMug/wDs1iYm/wB/9a2C+1AFcEEZBG+QfPNYNct7VGxNSNTW7VrNua2tKT51rLn1NYsbYyG++4UJSpYdiCR647A0tspGhZXj8JU5Hpv3z65rxq1tWc0lbXY2JJ303IJ8UOZpbm6VDLoAGNCSgquwyG6akjJGdJYncZA8o7ypwxrx2jVS+p48AZOPm3IJPpknPlRxfhqpLIS0kjsSuVOFQnchic68DAIB2yCTk4q6fhDyzHw+ya7lGmR0LMc9o01HOPInf8AtetpTzQTPN1Y5ZNFfXvw8SbixsIJS7QwiSd3G2QExGMdhpKDO5yTW3mf4dNYdLXIJE1AIR3xGxbDDHfxeXkoqV/AcNcy8R4hJ808oUe3d2XPphkH/AC1anEbFJo2RwCCPMZwcd62Gs5GtL+ZGcrIyyZJY5U5VQuPC/c49D2A2O9XZyIv8r2H2e+VpFwCkvT0bA506hlTg422+mBVRcxcsGyvpIJJMIuMyspOVdT4sDvnBxjfarM+BvBbi1lcl0eCVcho2BVyPMHGTjcYztncKaAsJ3/k61sww1rF07divkmnSH9Tgqhx379zUlUgjI3BpNxKz6yaM43U5/qsDW+GIIoVRgDYDyA9B6D2oDOiiigCk99exwIZJpFjRe7OwUD8TXnES4ifp/Pjw9u/47VWE3KcsRfiHFrxpWjBaGPGtInJOGCHCMw2IGMZGTnFASXmP4mWVk4jlMhcqHwqdge2dRBBPkDuap/4r8123EunJC864GNLjwA+ew1YyAOxH0NQ7mi8hmkZ4WlbUSztOQZGbG5JXY59B/AUxKcdqAfuAccm4fOtzCFJUkDIBQ5Ugj18++Qaz5i5nub+XMkrsXCLoHylgiKSFG27Anb71R8kn6ny9/pQrY+v1rD2MoksnK7JZTXDSr4Sv6NN99ar4iNhjJ2GakPwgk2uV94z/AIxUCW8dY2RWYI/cZ2OPL071LvhNeKs8sZIBdBpz5lT2+uCfyqhioT+Hnmd+PhoXKE49dHKre2WstQ/4fORLfxsSSs+d+5yXH8FFTFRVYcO4ldm/uvskGlpsMyzDGgLjxncdyTtv83nXKwtNzp1I9i/DLmInlnF9/kSr4kXYSxkXUFaQqqgnBPjUtj8Bv9aaeRLuGG9ntYZBJDIokiIOfEoGpd/PGfwQVhzJwi5kjs47j/iJTcEs6KdKI2gFTpAAHnkjyp14/wAtFLiznsoUUxyYkVAqAqe7HsO2oeviFWoKnGj1Tf1Zu6628irNyc89trd/vUknGr8W9vLMd+mpYD1PZR+JwPxqE21nY28KXPEj1bi4HUwwLbNg6VUbAAYGT9BgVPOMcMW5gkhbYSKVz6eYP4HB/CoLNytxCdI7WZLbpRgILnGqTQCNlycg7DyB9T3zowkoZGnLLrrrZ2tw8dxWbvtf9iOa7juryd4lZUk4fIFDDSRpyBt6eHakc/E4GtuFwXB8AWR5diSB40i7d8kHbywPKpRzLyvdC4SSyEen7P8AZjrONI8Qz7+EjcZ3HasuEcpyQXlqSoaKC2KmTbeRmfIxnVjDbbVbWIo5VJPZXSvromvU1ZZXt73EvKfNixcOBdXk6LGI6E1HSN1cg/KoU4yfu1t4tf8A2+VII5Hhg6XXmfGhiucKgz8oPzbjcfSnnhnAngvbqcMvSnCnTvq1jufTG7f2vLFNfMvCrhbhri2jSdZYujNCx05HkwOR5bd/X12rqdGVVuOjeqd+L/Ghu+fJZ7Ed4vNYxW7Q2UmW6sUjYZmGzBc6jse42Fe8TvRGvFomfGqaMLk/z2dWPYKp/AUuTlCZbK4ASMXEzpII02RRGwKoD641fn3860y8tXMoMk0aGSe5heRVIxHHGrAnc/0twCewq1GpS2zX14vVu8X9tCGWfLh+0OHIN1GPtFtHIJEik1RsPuSbge+GByfU1KJnCgsxwACSfYd6azwYrfLcR6VQxGORRtk6sqQAMf8ASm/4jX/Ss2Ud5SIx9Du37gR+Nc2pFV6yyf6t4c/2dGnJ0qTzcL/wZeE3q308qMACFR4lxjCMFLLt550k+uTVpfFzjC2/BGEZx1wkKeuGGW+p0BgfrVA8Fv8AoXkMmdh01b6GNVP7t/wqX/GHjReKztc/q+pIR66iAh/DDiuzSXVVsi2auu9bnMm+so53un+GWz8EOH9HhEBIw0peU++pyFP4oFqeU18q2PQsrWH+bhjU/UIAf306VeKhA+f+UUvLi3dhlcFXAG7ackZ+gLfnT1yly2togPyysAJSpwsjKMdVl7a2ABLDBJyfM5kVFAFFFFAFFFFAFVL8ceHTXBt4o4TMWJWNQWGGYEFtmAJHuCMdyPO2qQ8auTFDJKqB5EVtA9WPZc9wCcZPp9KA5X4xyTPBcpbOepK8Qk8AJ7uUVR6+Id+2CKaL3g0lvKUcLqXJ75B0+n3t9ttj5Zrp7j1hFFbzX2dEwtBGJN8ooDE6cMPEdW243A3FcuxapZUCB3d5BjO5bcBQM5JP4nuKA0Xq5OsDZt/puQMn1OM586ymgKfrFZSCBv4T29CNq6hseRreLhrwSRxs7RSBpNADZYP2PcFQcCqWtuGfb7V4X8N3bHpk/eC5CA+x7Z7+Gq9esqdr7cew30aTqJ23FXC5or+1mRoE6yRkK+lc5CEKcgbEelMfwqsp5L0GGGSUBWDaNgMjbUxIUAkeZrHlAC2d7iTWoiVg42w2RgD13OAO4z5jIy7cp3sMUIiuLi7tyZGUQxuyIx8OSenuTuASx9h2qtCnFdZD/Lt/TbObeSXFe0W2nLVzjMkkEA99Uh/PKAH868k4bax/ruKKvsHgQH+0Gb+9UFuOGQ/a444kceBjO5ZmdlOMLqckgk+YIIDHBGakcHDrVU8MCAfLp0Anv2wfzrXGnho7Jc+ZmUq0t2PDx8IAy99qBxuLthnJwN4mHn6V5aW3B5gejNPLg4Jjubx8H0JSQ4phj+yK7L9lWNlxuYUUHPbSTgP/AMuaRcU0Cafwr01jijKdNXDuXaUkoQVkKQJKVBBwWJAyBVim6T2ivwaZKa3ZMP5K4b967H/374f+esW4Zw0Zzc3CefiurgY/tvVf3K2EixSdKMwESOWWCFGPTIXbpIr/ADkDHnkbGnG35XsnQPGsiqyq66GwGD/KcDY596i+p4+hi0iWmLhikD+U9Jx2N4pP98mtn8iWz7x8VlA/oy27D+9GaY+FwtaC5ijknUSW7yKrOfC0JBbQR8hZWx4cHb222SwIoBZrggnYtLM3ln9pjtgZ9Nq1v4eydlr3GUp8x7XlSUg9PiGv+vDG3/4ilJ5uW79Rs1rP/wCJD/8A0H76iXGktwyfaYlKK0kesQK7Fv0UkWQsbM2Ud1yf5o53aseHCBl6lqhxqaLxRLGoYgquBpVgVkK74I+YHzxmVChxivIkp1FsyQzW14n6yxlx96Jo5B+QYOf7NI24nGCA5aFicBZkaIk+gEgGfwpil45HlAzXsAkUFGL9NGJXIUOjAAkepFWNwfgEVxbRSNJdgyRjWhu53UH9tSskjDZgR+FaHgqMvpbRtWJqR3GAqfSqv+LV1mWGL7qM5/5zgf4f31avEeBCxeOONnMDqdAc6tDIfEgP3SpBVfLQ/lsKT+I0+q/lHkgRR/YBP7ya14LDuGKs+Cv6epuxFZSw91xYx8R+c/Rf8C088SuPtt9bL98W8f4uEz/eY0y35/SN+A/JQKd/h7Br4pZKf5+M/wBlgf8AKu1kTalyXnY5uZpOPM6+AxXtFFTIhRRRQBRRRQBRRRQBXhGa9ooBLf2SSwvEyqyMpTSflIxjB2O34VVll8PZI+KW0z+OKNsgYwilVDhlXfSNewzudOSS25t2k17xCKHR1ZEj6jCNNbBdTHOEGe7HBwPOgN065Vh6gj8xXP78OeHiTzoVEZhDTKTvvIkefbBKtv5Bq6DqmOdrdg0qxrgzSLbyr95JJgoxuPEC3hPkGPrVHFpdZBS2leP3tb8lzDN5JOO6s/tuMt/ZpLd9MLiKA/aLg+RcjwR/u1keeBUE+IKOt3lttSh1A2xqJJ/HVmr54d8PE6Sn7RcRtIsbzD9HlnCrqJLoWBJG4zt5YpU/w2tHminmaaaSIgprZQPCcgEIoyM74rVh6UqUld6Wt78fxYzXqxqR03vf34epW/26aCE3GmJppXwVdtOyA5C7gYUhiSSPCufanniCNPZRAyG2kkHUyGxpYgtpztkZIU+ozUyf4b2JfXplzkkATyALlg5C4bwjUAdvQUoHIdnttcHGwzdXB222/W9tht7UVC12t35cERda9ir+WIZdkmkVDFICOm6N1V2J1N8+lcMfFvuMk4p94PYNcTRDOgS9a4L6dyIxCsYU5GCBcEZ7gAj6TpeRrE7NB1B6SSSOPxDsQaYOHXkCl266x3Ik1mABiWVkyyGFcuQHcgMFOCgA2yDYpUlGMnO1maZzvaxEbrhGbx7UrtHBJq0ALgtNE6yKPMnwtg+eoZPm48LhFtahFdZemqgEeEN+kchd/lO+nB7GpFd8Pt52Mk/D/tUjHZnVUVQAoC4lcPjA76O+dh2pOeBxD5OC8P8A+dl/ygaubOthYyf/AFVuWj59vaTTlyGW+5hC3HD2K6VaUCUFhrQSr0ipXzXx51DbKD1qF8186PHFJaqDHcK7W7PntHGdJYHyLkHPsPoatOHgaggjhnC4yOxC6iPf9SlOLW0rMWZLLU3dvs5Yn6kyb1qhjMBTioyne2uz/pl5220V8s/2mDqRzaXMds5ddxGVeWCR8HGCVnb5gPkB/Zp0jNtDb9GOWJVRSB41zkZOo799W596mlukyZw8Kg9wlvpz/fPvWXSk/nyPpHF/mhrRiOksJUatN6dhOGaPAr6HiEIjaGTQSC6tG5UAKWbRq1HG6FTjc79qm3wwKizMSbpFK6IQ2sEHTJ4W/aALlfqpHlSqS3kbvcS5/qxD/wDVTNxyWdB0oJ5zIVJBJXCgeyquo591A/aIyoaVDpLDKo8revZp5ieaUUmthb8V7Ey8OkKsVeNkkVlzkEOFOMEHdWYfjXMnGpZGmkMv6zOG2I3AA8wDnb0qb8L4/Pf2t2Z5pneCNZBmWXBAcliUR1QAAeYJ3GN8VBeJyK0srKcqWYqd9xk4PiJPb1Oa7tGSdSStqtPJleX0nl/+tk/rt/iNSD4WjPF7L/vR/hao/f8A62T+u3+I09fDjV/KtloIVuquCRke4I9xt+NWVsjXxOvKKjN7zT0mYSJpVf1kgyyxYOC5x+sTPdl+TPjCDepFbkaQQ2oEZDZznO+cjbf2rINlFFFAFFFFAFFFFAFIuK8WhtU6lxKkSZC6nOBk5wMn6GljnAJxn2Hn7b7VAJ+PS3muzveGSQCXaM61kzpYZbw4KMvzBhlQR8w70A9WHMgvGiezkjkhZXLBlZHOkgalYkFQCRnCN3Hy5FR5OG203CXkuJZJLI6p1+0a3kRRnGlwyvg7lQckh8HvivJorXgMTzpCYzLhdI/Syvp8sBljTGdzqOSVHiJAqQ8z8VtLOLN7dYUg4jOkFtONkRV1Njb1xt2oBRwbjWu0juGQxxFNQMrhXCjszajp3A1ZL9jXPnO3OkvErvoxBYkd+icEMsn6TCSE74209ie2QTWznbn64uopY1SMQSaFLBSxU/OY+sxOo9gfXScDG9RblPgn2y6ggSQozlvFj5dClwRvuTj2wai4Rla6MqTjszpfgXMOnh0k0272iSLMB+0bcHLDts6gMP61M9pw+CbiMFvcsk90kElxPnOVkfpqiIRsiIrOVUHIyj98tSLliYXNtEsiiNLyGSylCjZZI1kCMPQFRIN/Mxj66eGcCvYbpZBbu1ygjHXdk6UrM9x9pd2DaxGyyIVULqDRoNIC5qthaqnFt6NNprk07EpIsLl+Zmhw7FmjeSLUe7dKRkDH3IAz75pPxrmSOBukqtPcEZEMfcD77sfDEn9Ju/kCdqZ7u7kj08PtHzMF1XFwQCIuoSxfHYyuxYqnYA5O2AWPl6K7lR34fHBHBrb9Ncl3luWU4aU6d8EggFj5dgO1arWm5unQV5b8kuV/RElZK7Ex4zfXCw3N7GFspyBHFDKVwrBmDSYAaTwAtpLAYB8OrCmbWlnHCuiKNI1H7KKFH5Cory7wmJpGWWN45YW1dHqM0IJJIZEJIXxDOkZA8JGcg1MK8303iFUrKCTTS1Tel+zVrx4m6itLhRRRXFNwUV6RXlAFFFN9xdO5KQFdSnDs24X+jt3b9w86zGLZg33N6qahkF1CtoBGrxkqm3kGYEA+oNeW0ATOogyP8x9ceQ/ornYfj3JJr7iXGStxM8cnVubdWVw8LYIQnSgMaDV43DAZJ3z601cS4/w+5Xq3azx3UShH1CSMkqMjTHG5AJJ2BK4/aI2z04dHTaVr2fJXf2007e41uaIdzkstnrtdEUay6ZCY1Kl4wT0wfG222rSQCGB7jBMUNTPi14eIX008HiSO2LAzkKVEcQ1nC7FlLHAG2cHtmoWO1e0wd1BKS+ayb72VZ7im/wD1sn9dj+ZNL+TLkR8QtHYEgTR5A74LAHt3+lIb/wCc/Rf8C0ntp9EivgHSwbB7HSQcH2qytkROvLOb7X1QkbQpEQkTPHpJcAlmUavFEVKrggZ8Y+jHyfxAW141gSBFIrS26ZBMLIxWe29dIbxocAaW2yBVU8V+M1w0PTtY/spJbJ19TSpAwEyo0YOrtsBgAU38mc13Ul/BcXMgMcc0bzTMiLp1IYQXcKDjR4dz5VkHSfGeMR2wjMmf0sscK4GfFI2F/D39qcKYIea+HThdN5avkjSDKgbV2GATqDb7ee9JuWI547iaAQdGwt0SO3LElpGPid8sSxAzjJ7+/kBKKKKKAKKKKAi/G5xJNE0V/oET6GjRk0a9Sj9Md22LKvTyCS6jIzkNvFYpbfilrKSTbGJ0eQgEtIzDOtv2RoGV7DwkDvin234HBIsqmJBGZFIVRpGYXD58ON+sGYnz2zTvd2yyoUcZU+X0OQQe4IOCCNwQDQDVzByzDeSWzzaiLd+oFB2Y7EBvUBgrY89PpXLnxJvTNxO8YuZAJnVSTnCqxAUY20jyq8/ilzY/CoAkUoZ5VKRowIdAVYdQOpGyn6nOkeeRzQxycnc0B5S7gfEZba4img/WowK7ZyTtpx55Bxj3pDT1ynyzNxGcwW+jWEZ/GdIwuNs4O5JAoDoCx4K6cNEYx1gOunfAlD9WMdgcBwo7bgdvKpZecfjjsmve8Yh6w9wU1Ko9zsPqajlrxWWGNEmsbxCiqpZY1lBwANug7n91RPiPGzII7B4Zo7RZ+q8rwTDVEr9RLfR08g68LntpQHO+B5vo74inKr10Xq3Lbd8bd+mhYnlsrEy5UsWjtwZd55iZpz6vJuR9FGEA8gopDwC/n4dF9lktZZ44ywgliw2pGYlVde6sucE4INK/+1lp/On8YpB/FK9HNlp/On/w5P8A0Vy8Lisdh6sqipt5t7pk5RhJWuecCt5mlmuJ06bSnaPOSAPM49QFAHfw5OC2lXmWQKCT2H+8Y8z5YpjbnG0GPHISTgAW85JPoAI6jvPXOqJay9JZlcKQuuMxEM2FVsSaWIAZiMA7hfStNTD4zGV886bTk+TSXAynGEbJmni3PrSTyW9p08xKzSySSaIogpAJZl8TkMQMJjc4GruK94zzLd3LtmdhH2AQuisMnD4Mhfcfe9tqXR2emwRujGBGnRZtXiaW6dSzBQvjKRJp8R8LEYyV2VcqctSXUcrRxI+Nl6juqjuNgm5kOCdTbKNGzajj1OB6PpUrvJtprx7fH3zK85tjdyrx6azmSRW8GQsiF8IytsScZxp+bVjPhxvkir04XxRJw2nZlwHQ4yuRkHbYqRuGGQRXPHFYOmZFy2kDI1AdQKw3B04GtWDKR2JTyzT9d/FFUnSa2tyGVSra2wHBBypVc7B8Ou+xZx2aqvS/RrxEoypR+az1222v3kqVTLuXLzHxAW9rNKSAEUnJOO+B+e9NfJ0xmtIjGQqYy8gZWZmIy/bKr4sg98YwO2apPmL4j3t4oVzGiBtWmNdiQCBnUTnvnfzwfIVGn4lMV0GV9OANOo48IAGw2OAAPoKq0eganU5ZySd78/0SdZX0LX5q5lizJ9lKW8yMUkLIJLiV/EqkFsq0fh3YksM4wo3MCt+EXUkE0vQ6kYkKySAjIbAbCrqBJ8Wrsc5A2pp4PIA5ycZGAffIxT3BzDLbpIsEhQXGCSdwMKUYYOykhjlsdgK7+EwkMPG0dff3NMpOQq4HJw9CHuJZVZo5RIseV2cKFVSEYSFkZjglBsfENsxS50a36ZJTUdOoaTjO2RqbH0yfrWu5YFjjt2H4DFa1NWUtbkRXe9wfVE/cgU/vBpHW2abUFH3Rj+8x/wA61UWwCn7k+ytZ5xFd3D28b4AdVyNWcKG9BvnPbANMNeqcbisgvjjXwRtYf0qyzNGpy6ZUELkHIOnsBkHPkc58OGsPnPmCS0slktIGuJZNKQIqsw8QyGYLvpCjPl5DIzmudLHmK5vXsbMXM0K+G3LLI5DCSTGorkE7EDBJG22BsL85bntuE8MDzzMqBm1PIzOzMGKDSO+4QYVRj95oCQ8r/aPssJuz/wAQy6pAAAFJ30DTt4RgefbvTrTRyxzDFfw9eAP0iSqs66dWk4JAPcZ2z6g+lO9AFFFFANXLd11Is+eosR6F/Hj8NWPqDTLzT8R7Gwd4ppD1lXPTCNuSMqNWnAztv71qtbhrC8aFwelMzPC3fUHZneIf/Ujcuyr+1G+Bkpgw34icm3t+s07CzKozNFOrP1Ps6hmVNIBUnfJPfY9xigKw+IfPcnFpUZ41iSPPTQHUV1BdQL4GrJGe3nURp25j4DNZSCOZdOQSpyCG0sUYjB7alI3wds4GaaaAKcuX+OTWU6z276JFzvjIIOxUg7EEf69xTbRQFxcO+Plwo/T2kUh9Udo/4h6k3DvjlbSbG1nB8wGQ/lllzXO9eqxG42NRyoXOnYfi9ZnvFdL9UQ/4ZDXkvxm4YpILzZHl0z/rXNJvJCMa2/OtFMqM3LV5++LclwenZM8MZ+eXGJCD+wm/gUeZBDMR5DaobccTsQIQtrJMVJaeWWUo8xP7IC6hGud85ZiMjI71HKKzYwS64vGlQdFelAG6iWwdmVWwwLAuSQxyfQe1WJ8M+bI7W3PVH6JicMBkiRSQyaRuTp0MAMnxj3xVHBb5QuhjjByM9t6eOH80yWRZra4Mev5wgVgSOzYYEBhnvsayBJzCZFmvWlVkZ5DhGOSokYuFOOxAft5EnzqL0pvb15WYsxOWLHJySTnLE+ZOTk+9JqAKKKKA9BrN5iRgnzz+da6KAKKKKAKKKKAKKKKAX8BmZLmBkXUwkTSu+51DA23zn03rq7/szbXltAl3EszRDBBJwHHhkPhIBy6nfH5Vyry1YtPdQRqpbVLGCASNi6gnKglRv83lXTXK3EpTxK7gaLRCikxP/OYnkLn6B3Zf+WgJhZ2iQoscSKiIMKqjAAHkAK3UUUAUUUUAm4jYRzxmOZA6HGQfUHII8wQdwRuCMio5YcpSxXU0gvZmgljC9F8Nhh3JJ75XYn5zk5YnepZWi9u0hjeWRtKRqXdj5KoJJ/IUBz18XuXLmKfU5aS1jUfpfQzMzaSCxOWkDb9ssM+lVuvB5jFLKE8ERUSbgFdbFVyp3GWGK6Wt+Krxqwknjty0et4mhYgGaIadWD2WTsy77MoGQCTUTsuPyWDFJ7+CaxZCP0mkXiYXCI8RUs5BwpyDtk7UBQ1FPFvwMzNIsDCToxs8jnwphWxlWJ3U5GC2nvuBimyW2dQCVIB7HyP40BqorIIfQ1LuWvhtf3q60hMcQIBeQafqVU+J8DfYb9u9AQ+s4oWY4VSxxnAGdh57VMOeOQJLEl4nNzbgDVKE06GZiBGwySGxg42+bsKj3DeK3FmzdF2hc4yQAGGNwMkZAOdwO4ODkUA3YpU3DJRALgxsIS5jD+RcLqK/lvTtwrlm/u1k6MEsiK/j8lD488kANg/UA1JOF8Gd7Kb7VMVgsXb/AIZYgsskrhsJqKllzvudQAGcbZoCuqKcYeEyO7qqMQpAYoOqFLnCKWjyCScLtvnO2RirC5E+G32xr9L1ZLeaJQqHAEauQTqOBpOnCkgHdZM+hoCrKKn1p8MJprhoYJo5lSRY2mQgp4o0fWBqyQAWBwSfDsDvhm4xyLe288cLQPqmZxCPDmQRnc4DHG2DuexoCNUVKOGcg31x0TFAXWVQ4YYwqlymps9hkEg/tAEjODhdxr4V8St2kCwGdU7vEdQPY/L82cEHGPOgITRT5wrlK8uJUiS3l1OWAyjAeDZ8kjbSSAfQkVYsnwNkWKJmuQHOkzZXwIG0gouG1O6nPpqyAMGgKfXHnXlW/wAesODrZSW4mHXtyUj2XqsTIC4LfKV8RATJ04bJLdnj4d8iQIZJ7mFbm2fAjJBbpsCVkEkRyVdWUqzDUPPYCgKcPAZhZi8K4hMvSBw2SdJORtp0+Wc99qa67A5r4pZ21iTNGskDAIsSKCJNXZVHy4887AYzVG2XwdurqD7TBoiDu2iGZjqEYPhbWFwSfoARg53oCsa9VSTgDJPYUs4vwuW1leGdDHIhwQf4j1HnmrN/+HzlpJ7iW7lXK24UR5B063zls9iUUdvLWD6UA7/Dj4dXdrbXN1LKbOeSEpENIZ0BKsXIzkMdOkKDkZ9cCptyJC7Xlyztr+zww2jSeTzeKa4bbsdcgB980u45xaSdlitFDvsyE/IDnaeT0iTuo7yMBp8K6i98u8GSzgSFCWxlmdvmd3JZ5GPqzEn93YUA50UUUAUUUUAUj4zw9bi3mgY4WWN4yfQOpXP4ZpZRQEeSG24Pw9tCkQ20bNjuzEZJ37Fmb6DJ8hUUT4e8P4uU4lIJwbmNXaMOAoOkD7urIxjvg47VYHGOHJcwSwSDKSoUYezDGfqO/wCFI+GcuxWyBYS64hWBcuSFCA4YLnAYk5JGMmgIBzX8HY2sxDw8pHIJAxMuCXGDlTIELjBOQO23bsR7wjkxeE8Kljurpl6zr1Wj+VC5VF0EoxRs4Bk0+fYYBE05e4VdQ8NW3ecfaVjeNZsagD4hE+G+bA0nB9KVHhhurPoX6IzOgWZUJ0FgfmU9xuAw8xt6UBGeDyW1nZNb2NuZWjfTonIQOS/ilaRhpZAcnKAjw4AqWfyzH1NHzeENqXDAkk+ABSWJAGTtgDG9B4FB14rgJiWKMxKwYjwH9hhnDAHcZ7GsrfgsCKq9MMEcyp1CZNDnPiQyElMZONOMZOMUAz8ycppxFWW41RoylQqHD/0Wdhs2k7hdwPXcgwXn34bM1l+jia4u4441WRCB1Ar5fMbnwE6mbwE5NXFVW/GG2nglt7+BnRVUwyyJnVHk6opSB8yByQwOxBwRvsA2z8p3yoW4beQwuyxiSyUKse0SLISsgwWLA51IMg7nyrLmLh1xHfrcyh4rKzUNLOiRpJI7IVaRemgJGqTGO2Fck9szbmBLi84WsluAtw0ccqgqjd9LOgEgKnK5AztnGaQ8rWgv7KWG9s+hJgwuREYlcFdpEBAwd9x5EemKAR2l1JEiNYSQywS3XUneQhGjAKl4VjcjEjeWexLHAyCNHMHBouIrN9m6toLlk+1TKjSGUQ6gItCMQpzuWONgPmBNbvhZyld8PmuluBE0ZEaxSr8z6NfiIxkEqQDk58I796V8M5Bez4k13aTLHDKxM0JBwwYHIG+nZvEpABGWG4OwCe54QLPotYpMAkIhcdF8/ow5in8SgMylpFYd2WYkbqAWWGwihuOHubmSMqk0aPLGZ5XlnJLMWTMcbeLIyTkEbEHNT3jvJ8F1cRXJaWKePAEkLaGZQchGOD4c57Y7kHbane4sVY6gSj4xrTY+exBBVhudmBAyT3oCE8r8lXljdgLedew+cpMNUocKApDAeWBvnGNtJ70iuOItFe3sDzO0rBZ7KBiqEOBMAAV0rIGbyY9ggOT2k0sck8+WR1+ytqSYholfUviUYc9RcAasqBnGO1NlxJDxC3kvHgJWAP02EBWdgoyTCzEsFY+EeEZwdqAQc+8omSVL9bua3kRCxjGt2LIneJEcYfTlSAGUg5x3y4Xl1PPYW93bvJM2YnTSI8hR+sd1Zo0LsupWxgJnw4wSUXD+H3j8JllIlS6kVyI85fRr2jDONanp7AAgAnOBmlHJHI8lvZLHMyRys6yOYVA2DB+m57O2dS6iDhcBcYzQDfz/AGCX9pfRWkStNH0iyIul2ZsOHbGNXgzgZOxY75FSfkPhE1tYKkoCTvqdwDkK7e42J7E+5NP8FlGjyOqBXlIaRgN2KqFBJ9lAFKKArX4Y3M8wuLe5Z47m3ZCzaQutZNWOohBRmDqymQKCwCnO+TILPmL7RNcWauhniyrqdcDgbeNMiQMMFTkHbUuQMipVSU8Nh6on6MfWA0iXQNePu6sase2aAgfD+D2HVHDza2zTRZkxcF5Xbq4Z5AZIgJc7Zw22MbYqZW/BhgCQhlGMRIojiGP6A7+WzFgMDAFOJiUkNpGodjjcfjWdAYRxKudIAycnAxknuT7+9Z0UUAUUUUAUUUUAUUUUAUUUUAUUUUAUUUUAUl4p+pl/qN/hNFFAecJ/UQ/92n+EUroooAooooAooooAooooAooooAooooAooooAooooAooooAooooAooooD/9k="/>
          <p:cNvSpPr>
            <a:spLocks noChangeAspect="1" noChangeArrowheads="1"/>
          </p:cNvSpPr>
          <p:nvPr/>
        </p:nvSpPr>
        <p:spPr bwMode="auto">
          <a:xfrm>
            <a:off x="155575" y="-1782763"/>
            <a:ext cx="429577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4" name="Picture 6" descr="https://pbs.twimg.com/profile_images/2347294960/logo_guag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07939"/>
            <a:ext cx="2448272" cy="21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Inentingen, paspoort, visum</a:t>
            </a:r>
            <a:endParaRPr lang="nl-BE" dirty="0"/>
          </a:p>
        </p:txBody>
      </p:sp>
      <p:pic>
        <p:nvPicPr>
          <p:cNvPr id="3078" name="Picture 6" descr="https://www.turkijevisumonline.nl/wp-content/uploads/2014/09/inentingen_turki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8" y="2209990"/>
            <a:ext cx="2107797" cy="134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7"/>
          <p:cNvCxnSpPr/>
          <p:nvPr/>
        </p:nvCxnSpPr>
        <p:spPr>
          <a:xfrm>
            <a:off x="766828" y="2209990"/>
            <a:ext cx="2085875" cy="1313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766827" y="2231644"/>
            <a:ext cx="2107797" cy="13027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AutoShape 8" descr="data:image/jpeg;base64,/9j/4AAQSkZJRgABAQAAAQABAAD/2wCEAAkGBxITEhUTExIVFhUWFRUVFxcVFRUVFRUVFRcXFhYXFRgYHSggGBolGxUVITEhJSkrLi4uFx8zODMtNygtLisBCgoKDg0OFxAQGisdFx0rLSsrLS0tKy0rLS0tKy0tLS0tLS0tKy0rLSstLTctLSsrLTctLTctLS0tKy0rLSsrK//AABEIAMIBAwMBIgACEQEDEQH/xAAbAAACAwEBAQAAAAAAAAAAAAADBAACBQEGB//EADgQAAEDAgQEAwcDAwQDAAAAAAEAAhEDIQQSMVEFQWFxIoGRBhMyobHB8ELR4VJy8RQVI2IzgqL/xAAZAQADAQEBAAAAAAAAAAAAAAAAAQIDBAX/xAAgEQEBAAIDAQACAwAAAAAAAAAAAQIRAxIxIQRBEyJR/9oADAMBAAIRAxEAPwDxjmIDmJ5zUJ7VqkmWKppplzUMtSpgGmqZUw5qEQorXj4ss78DyqQrwpCnb0OP8XHH7ftcDVbIugK4CHToOFZoRA1da1II1qMxijGJmiw6xKVpVRrUWnTlbrcK2pTlrYKbZwZoAkEk7LD+fGMrk882gN0anRj9Mr0X+zMF4J6Dkm6fB6Y1J+6X8+KbXlxQbs4LpwwIjP5FegrcEeLi4+aTrYItPiBHda4WXxHZhmir0pB8UkLSfg50QnUCLELSzZ9lffAkDQDdXc1pcedkGpTHJU911WfQHm0Q+DBgW80Org2zNp5pem9zdCVPfuGt7hR0sPQmIwohvh1vKBS4cCCTI2Tr8dmiWixUrYhpZABB+XknOwYnurlcFJNlq6Grph7KBnRdbSTXu0KrYhNlz3+lC92oiqIecXc1Cc1NlqXqvAVX4eONy+QAtQXuCs8kquRTa7uL8XX3IFxVCjuCrCl3Y4yT4EAugK0LsJLVhdAVg1OuwbQQMxuNYgTspt0LZAcLh803gASU7R4cSJnXRL+5gwZB35Fa/DKDg0310n5EdFlnnZ9lZ5ZJhuGxcjN8lqU6JawktGURYclzhtItbLwSTJO0dNloYFpc7LWaMty0Ax2lc2Wdt+srXcLS94whjcpGnLMmmSwhpdA/UIkjsVbA46SW06TcovJ5BXxtY++Y0NDpAtEa8pWOrbrSTBc34ddiLSEw4NbqDlsS4XA7rmHwTm5nEBrRoTrfUEo7cGKzIDjM3DbgjuUTH6m3SlIMeczTIba+h6oeOfSzZasmNABb1WjiuHOZSAptk2sBNjzKHxjBTTBgyDNhN+c7Lo48ZtlbKQpcSoNENon5LJxpa90hgHYo3uSq+5XZMdfQzX4Mcvmln4WNQtjIquaDqiqlYhoqjqAWs7CjkgupRqEttNsz/TqppLUNCeiE7DEKhtnup9FR1OFommqOp9FcGyBS+J1HZahp9Fn41vj8lTDnv9VAFFYBRDiKuqF0wICE+mtN+H8kI0uvLsh6mExxmozfdFUcN1ovb6pR7OiTeUu5qo5uyYcOiEW2lSuB5FMkLq6QUlrYerlMrQdnqCcoAALh+6zQEVkqMsdpyx2doH+oieUrWZTaY26nlt0XngFscJL3EgZTb9R5dCseTD5tllhppVzVBlrfABAH36re4XQc+m19hNoI25hJYTD1fCdJJBbEnKNY5XWswgPaZgfpvoOfYyuPPL9MrTGFwQpuHvastJJy2aI3JTtLD06rTLm3MZhGYDlBS4o03S5zMzsoj9VxYjbmtTA4GiCyoGgGN4i22kqPvtRaNhOH02sLZJDrHO69tgUV9F7Blp02tERmJA6TvKcyh0OtN4JgnqAszE40PdlFVjWyIAaXGepWuErDdtG/13um/wDI/M47C8DdDw/GGOzEgtdeJJLfOOaJ/ovEWmo4ka5aYj1hSrgGO8LmuB/ryhsd73XTjjE7jO4oKIZqHVCZzNECFiuZzTlenDiJzAHUc0NwXTjNRUJuoobqUJst+qG8JVpCpb0QndQm3hCcN1MOFXUwquYjloVMquGXyKjqSahcyq4eyZoLFx//AJCNo+i9MGLzOOM1X/3FU5+e/FAouhRS5dvXY/g1EUwW1IJMa5g4dIGvRZfFOEGmQ1pa4FmbxDLEk2PKbLQqcRqhgZms2cvhEgHYxOpQ8XxIOIcaTbCJkuAAm4abA3U6yjvm2DWwFRri3Icwj4fFY3Giz6rTpca22XqqnEpAMtD5gatylujnmwdISOI4oRbwPk5pcwQTqRHIImWX7jXHKvNvYdEBzVp46iWm4b4hmAa4EAcxbvC7Q4SXwM7Gl05Q4xIH0TuUbzOT1kZVA1MOoOEyCY1PL1QiIS3trLtwBWaF3L0V2tSPbjQvX8DxFHM1znNDtMsZQDEctV5NuyNRE9P4WfJx95pnlOz3lXiLWf8AJALPeR9dBrFktxHiUPIpPaWEcmjnrM815ZsgRPW6aovtHQei58fx5j9ZdNNSg89Qnqbja/WPos6iZI6ck9SEi+o/dXcU16Lg3E2NGSoDDXZw5puDt2QsdWa+o5zBAJkCPmsykZ/PzdM0vNEjG4yXbfwvH3gZXNBgROnqksdi31HZjbaNgkoJ+6LRK1xjPrItlt+SqObCMACFHD+FqRd07KuXRFJ35KhSqoHUCXLQjkqjgpUXNPZUdTTBCq5UYHu1wUyjQoCtIQbWRqvGPdLnHcn6r2tV0NcdgT8l4emU745+a/oYKLgKiTm09hXp2meeuxGnrZJ4hmoyiDr3n9lp1gbyNZ5akbpOpoddARuf3VO+Vk1G7g6QecbeSTqN17EjS5t81pVhzBi1tRc6fRZtWLxbQ+TuUeSltiWJAOZuWbkSLiSf/oKoqkRmJcbxeB8leqbkCNdd9Ynql3O35369lNxlaybP1Xe8blZH9RbN50yhUrsa1pim3K4AQWjNTO+ZZ2U2V6eIczQ66giZ9VneOzxUxv6Hq4JgabuzWLTYtfuBF5XH8MeAYLDaSA4Zm9CDHyV8NxKPibaCBltlnUtGkqzsWwnM5xflILQWgOd/cdlG8ocuUJe7IgkEDlIKLTJFvL7x2Wrg8eahcxod4wbOILGjUwOglV4VSpVKmTI/LBBfmuDGp5awn3/0d/8ASbQTFuc/KPTRMUrcth1nn9Uejwshge57Gtc4tYHEjO2dQYtoLoz+HVWugsJMTIEiDo4RpMapdpU3KUSkYtOgy+clPM25/Tss6m4zexmIi4O576J2kZ15/LtvolYinqbrdD/hMMdy6hKMP2PqRCYDuXaw36JSIpprr37nyRqZv80vSKNTvzutIzpjKVQkx4lAdF1wWiA/LXmqFEDt9lQwkcBcVUlFLUItKNK2oVUqxXE4HCqEIhXCFcBTijooVD/1j1XjKa9X7RuigepaPmvJsTrk5b9GUVMy6pZFsD7b42nDazBWaObhDtZ+ILbw/tZhMQMr3Gg8/wBQJZ2zNFu9l4oi1nEeenolqtMn4gDO9j5EWPmomddEtj6hWoBzS5pzNLbOaZE7WWZimEC4gxEdhYjzXz+jXrUTNJ7mnbQ+Y5rbwftrUFq9JtQbjwOHW1j6K5lK1w5detomB023I269Eu68mNp5EbG6JheLYat8NQMIFhU8M3mJmEapScL8nacw4d+kpurDklKBtzHfy6IRE+uncI+TQHW/Qobm3gX6nXzSbQAhQC6JvO45FcyX67KV7Wpvc0y0kHfROM4i+IJkeE5RbNB1MapUEf4+6swX7AdLKbNpslehwHGM1QmqZYA4sYGgszxLWjZqb4bjspOKfUzPmGMm8jTMOTROi8y0x3kx2PP7Jmkd/Ppl26n7qOkZ3CNSniqtc3Ic4mW2a0k872uEw7DvpuyvaWyJE8uu2/qstrb+cmOt/W+qcpEmASeQBvoD156paTZptYHh1R7XPGUNJgFzg2XbNnWIRauGeyA9sTcRoT0IsUy3jDaj20gxooNyiKgBLbSXmNPJbWCcHOdVALqdIltJrADrq6BqnI5ss8p7Hn2kTA8+vVEpEfndajne8IYCHl5jxU8j2TzkbKf7Ux73hjiG04n9RcbzAHJVInvP2QBGn5Nv3Xe/SITFfBZQHNdmaTlFocDsQUOthns+Jjm8pg/4VluUH7qj5+i6Xfm6rJQpBKpKtvtKgKAGqFEJVIQasLharQpKqEwPa18MY3dxPoF5tq2va+oC9jdgT6rEaqrkzv8AYVRTMokh4unxEj42z1Fin6OJa4eFwPQ6pSvhElUw8KbiuVt27d9P3CHWwwOojr/KzKeNqN18Q6p3D8Saeh2KjVi5lAa3D3NuLhWwvEa9L4HuA2mWnu02K0GPGsx209FZ9Nrvib5j9oS3Yex8L7VAx76leZzU/CfMG30T1DFUn/BUGshrvC4zsDrdeercMkS05vqkamHcN1fZrhzZYvbvaWi7fXnGqqOcekLyWG4rWpxDzA5G49CtLC+0Tf1sjq06+RRt04/k431uN67/ADVmu58+U/fogYbHUngZXAkiSDqD5piPt6HVJvjlL4vTEeYj+Pumqf5ugEjWZ5/4TFM6blIUejqOwMdeaYp/ET+mYA06ev7oFNu3ZM0zr3B7RClFM0zfrbXXQ8/NO4WsWmWuIIIuCQT6JBn5OqPRd8vojTO/WzR4vVa7NnzHLllwvB2O6cwfEaZYwPzseyQKlMC4P9W6wGkemlrbQujz2P2PVNlcJXtMHiqVWsHW8Df1Q0vdyMKmOrPbLstZjnHk4OpknvZeVbU5fl0zSxlQRDzYgi8iR0VbZ3jelrcPa1jGii2o6Jf4gHSb7pLF8I/5QymSZEmTZn9xWTXxT3uLnElx1OmnZaTeNta0Mp0vCR48xMuJ6hPaeuUKcQwjqTw1xBkSCOYOiBUoOAktcO4IC9BiMlZ9BzHtactgb3bBDT802yq573Wc1wHipvE03AbHkgd9PHPVIXosFgaT2vcaZL8xIp5svh/6nmkOL4GnThzSb6sd8Tf3CFTOeM1cJVSUNzlUXXj/AGjqTXPQAJFpVuJVs1Z5/wCx+SGE64svRFFyVEJJV8Ms+vhOi9A5sparSVB5mthUlVw69PVw6RrYZLRsNj3s+EmNtQnKPFYPiBHUK9XCpSpQ6KbD22KOMDtCD21TDKoIvB72K8uaZBt8kejxB7fiGYfNRcVTJtVsC06W6O+yz6+Bc3kUXD8RabTHRyebid9PUJa0rbDLCOibwvFatM2cSNjcR5rRfRY7S3zH7hJYjAEaJbOWzxo0PaLQPZ6fytvBcZpPiCAdiYXhn0iqAEaJ7bY8+U9fUqVYECDbcJqm+TEai6+XYXiVSmfC4xtyW3gfawiBUA7ix9EetpzY175jtCeyMxsxPX5aLzeB9o6LyBnjvZb9CuCLEHty69kaVvfhsH52Kux2h15QgsO58/3VqYGhQkwCNetui4D+fdDpmP33XS4FMhs3YruePz5oJJ/Oa4XfmyC0O2re02Tf+8V4j3ro78lm5uUrhehOo3KHGWFjW1mF2T4XtMOAQuO8VbWLMrSMoiSRmPdZWZVDky6TexEHE1IaTsCulyQ4xVy0nHoqh5ePGudLidyVdpQWooTrhoocuqmZRBGyENzUUhUcqIvUYl6lJOuQnBBs2pQSVbDrYexL1KaNBh1cOlalFblWklalFKw2K+ipSrPbofI3C0atFLPpKdGJQ4kP1Ag7jRaVHG7EOBWC+kqAEGRbslYJXpyWP6FBrcP2v1WPS4g4fEJ+q0MLxEfpdHQrO4r2HUwhCXfR3C3WYtp+NvmEV+Hpu0cL72KRvMGjtI803g+I16RllQhaeI4WQkKmEI5J7OWzxu8P9tqjLVGBw3FivS8O9rMPU/Xl6Ot6FfN3UyFR1ET16I7NZyZT19lpYhr9DPnP0RXOE6x918doYmtS+B58jH8FbmD9sarYDxm72PronuVf8kfSZ/hRxP5svLYH2uou+MFh+XqtyhxGm74XA9jKajgd1UlDa9dL/wDAQel3FczBCLl0FMnXFY3tLVilG5Ws56857UVfhHmnijkusWIwogKC0IjVThFlRUldQGgVVyhUVEGSquCsVVyDDhCe1GIVHhAK1GoL6ScLUJwQCFSmlalJa1RiWexIMurRS76K1KlNBfSS0GUaSE6mtSpTS76aWjLU8Q9uhtsbpyhxIc5H0SxpoTmpaPb0FDGnk6ex+ybZiw6xA7ix9F5JpI0MdkzS4i4fEJ+RU3FUyelOGY7Q32Nil/8Abzr39AkKOOaefk5aFHHuaNbaXuIUaXKCaBHLdUNPcclqMxlN2ogxAi4RHYRrgcpBHTdQrbCdhdiR2NvRXoGqwy0n/wBTlK06mBIlC9wfnZPtox8L7S12WL/J4+62sL7WH9dMjq24Xn20vui0cMLRLeyfdcyr1+G41ReJDxOxsU62uCNR6rxrcEHDxAHbkR5hNUOAtOj3tGwJVTkh929j+JspiSR23XlMbjzWdmPkOivx3hzKRYASXEEkkz2SLCtMbvxjy8m/kMNKsHIQVwqc4sqKiiA01yVFxUEJVFZyq5AcJQ3K5VSUBRwhULVcqsIAThCG9qO8IWVAAcyEvUYm3BCe1IEqjLfwgvpp9zUItSDPfTQX01oPaguYgyFSnCEWJ9zEJzUgSLFanXe3Rx7G4Rn00NzEjM0uI/1COoT2Hxk3a77FYhaq5dkupzJ66lxVwsb/ANwv6punxCm7UZfmF4ynjHt5z3TVLiAOtlFwXMnsqdJjoykHtuiDCEei8rSr8wfQwtDDcYqN/VmGzlFi5XoaNIg/Ja2FMdLrzdHj550+19k5R4nmubReFB3ZD2kxGaudgAEg0odasXuc7cyrtK6545qOwqzUNrldpTIUKKvqogNQqpK6QhlUTpcuEqpXCSgISuBSVCeqDRyoCoXLhQHCqQryqoAbhZDI5orkMhADjkhObKMVzKkCz2oLmptzEItSBV7EAsTz2oJZ+ckAmWqjmJpzOXoi1eHVGtktt3EjuEBlvYhlqbLFQ00jJliq5qbLOio6mkCwJGhhMU8Y7ndV92ue7Ro5dGqfEAORT2HxrnA8gs2jQWlSZCmYTe1XO60OxGahMCKFogRpRAUMBWCCEBUVZUQGxUQ1FFYR6EFFEB0/suP1UUQAyuuUUSDiqNFFEBQriiiApU/ZQqKJAEoZ181xRIOVUJqiiAE5cJMqKJwKHQd0F3NRRIKc1U6rqiRqc11ouuqIBiim2riiYGVwooghWqy4ogIVFFEB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084" name="Picture 12" descr="http://static.skynetblogs.be/media/4087/dyn001_original_400_300_pjpeg__abf881522d91d854101181a0463b53a5.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07" y="2178401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/>
          <p:cNvSpPr txBox="1"/>
          <p:nvPr/>
        </p:nvSpPr>
        <p:spPr>
          <a:xfrm>
            <a:off x="579416" y="1794839"/>
            <a:ext cx="262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Geen verplichte inenting</a:t>
            </a:r>
            <a:endParaRPr lang="nl-BE" dirty="0"/>
          </a:p>
        </p:txBody>
      </p:sp>
      <p:sp>
        <p:nvSpPr>
          <p:cNvPr id="20" name="Tekstvak 19"/>
          <p:cNvSpPr txBox="1"/>
          <p:nvPr/>
        </p:nvSpPr>
        <p:spPr>
          <a:xfrm>
            <a:off x="4860032" y="18448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Internationaal paspoort nodig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05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activiteiten</a:t>
            </a:r>
            <a:endParaRPr lang="nl-BE" dirty="0"/>
          </a:p>
        </p:txBody>
      </p:sp>
      <p:pic>
        <p:nvPicPr>
          <p:cNvPr id="4098" name="Picture 2" descr="http://everydaydreamholiday.com/wp-content/uploads/2013/02/dune-buggy-tours-punta-cana-domincan-republ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487756" cy="20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3568" y="13407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Met buggy’s rijden </a:t>
            </a:r>
            <a:endParaRPr lang="nl-BE" dirty="0"/>
          </a:p>
        </p:txBody>
      </p:sp>
      <p:pic>
        <p:nvPicPr>
          <p:cNvPr id="4102" name="Picture 6" descr="http://macaosurfcamp.com/wp-content/uploads/DSC_9916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916833"/>
            <a:ext cx="3657097" cy="20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300192" y="148256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surfen</a:t>
            </a:r>
            <a:endParaRPr lang="nl-BE" dirty="0"/>
          </a:p>
        </p:txBody>
      </p:sp>
      <p:pic>
        <p:nvPicPr>
          <p:cNvPr id="4104" name="Picture 8" descr="http://www.whatabouther.nl/wp-content/uploads/2014/11/Fiets-hur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34563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835696" y="42117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fietsen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78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Aaneengesloten</Template>
  <TotalTime>91</TotalTime>
  <Words>66</Words>
  <Application>Microsoft Office PowerPoint</Application>
  <PresentationFormat>Diavoorstelling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Papyrus</vt:lpstr>
      <vt:lpstr>Kantoorthema</vt:lpstr>
      <vt:lpstr>Onze reis </vt:lpstr>
      <vt:lpstr>Land: Dominicaanse Republiek</vt:lpstr>
      <vt:lpstr>hotel: IFA villas bavaro resort en spa</vt:lpstr>
      <vt:lpstr>Eten en drinken</vt:lpstr>
      <vt:lpstr> Transport </vt:lpstr>
      <vt:lpstr>Inentingen, paspoort, visum</vt:lpstr>
      <vt:lpstr>activiteiten</vt:lpstr>
    </vt:vector>
  </TitlesOfParts>
  <Company>St-Michiel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Reis dominicaanse republiek</dc:title>
  <dc:creator>Barnum</dc:creator>
  <cp:lastModifiedBy>ann pollentier</cp:lastModifiedBy>
  <cp:revision>7</cp:revision>
  <dcterms:created xsi:type="dcterms:W3CDTF">2016-01-26T13:43:21Z</dcterms:created>
  <dcterms:modified xsi:type="dcterms:W3CDTF">2016-02-27T15:53:51Z</dcterms:modified>
</cp:coreProperties>
</file>