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 dirty="0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dirty="0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04B90D8-4277-4263-8FEE-BE33F0FB1B96}" type="datetimeFigureOut">
              <a:rPr lang="nl-NL" smtClean="0"/>
              <a:t>27-10-2011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89001C2-72B6-4C01-BF5A-A40763BEBD45}" type="slidenum">
              <a:rPr lang="nl-NL" smtClean="0"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ndianexaminer.com/al-qaeda-says-bin-ladens-death-will-not-be-wasted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ildboyzzz.wordpress.com/page/4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deredactie.be/cm/vrtnieuws/archief/2.1222/buitenland/090430_Koninginnedag_Inciden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tagstersmagazine.com/article/2725/khadaffi-kapot-jonge-bam-ge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 smtClean="0"/>
              <a:t>Worldpress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Amber fluiter   4stw1   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Al-Qaeda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00B0F0"/>
                </a:solidFill>
                <a:hlinkClick r:id="rId2"/>
              </a:rPr>
              <a:t>http://</a:t>
            </a:r>
            <a:r>
              <a:rPr lang="nl-NL" dirty="0" smtClean="0">
                <a:solidFill>
                  <a:srgbClr val="00B0F0"/>
                </a:solidFill>
                <a:hlinkClick r:id="rId2"/>
              </a:rPr>
              <a:t>www.indianexaminer.com/al-qaeda-says-bin-ladens-death-will-not-be-wasted.html</a:t>
            </a:r>
            <a:endParaRPr lang="nl-NL" dirty="0" smtClean="0">
              <a:solidFill>
                <a:srgbClr val="00B0F0"/>
              </a:solidFill>
            </a:endParaRPr>
          </a:p>
          <a:p>
            <a:r>
              <a:rPr lang="nl-BE" dirty="0" smtClean="0"/>
              <a:t>Hij was een grote terrorist die het leven van veel mensen koste</a:t>
            </a:r>
            <a:endParaRPr lang="nl-NL" dirty="0"/>
          </a:p>
        </p:txBody>
      </p:sp>
      <p:pic>
        <p:nvPicPr>
          <p:cNvPr id="1026" name="Picture 2" descr="http://www.indianexaminer.com/wp-content/uploads/2011/05/al-qaeda-lg.jpg"/>
          <p:cNvPicPr>
            <a:picLocks noChangeAspect="1" noChangeArrowheads="1"/>
          </p:cNvPicPr>
          <p:nvPr/>
        </p:nvPicPr>
        <p:blipFill>
          <a:blip r:embed="rId3"/>
          <a:srcRect r="39673"/>
          <a:stretch>
            <a:fillRect/>
          </a:stretch>
        </p:blipFill>
        <p:spPr bwMode="auto">
          <a:xfrm>
            <a:off x="5500694" y="4000504"/>
            <a:ext cx="2643206" cy="2857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twin</a:t>
            </a:r>
            <a:r>
              <a:rPr lang="nl-NL" dirty="0" smtClean="0"/>
              <a:t> </a:t>
            </a:r>
            <a:r>
              <a:rPr lang="nl-NL" dirty="0" err="1" smtClean="0"/>
              <a:t>towers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</a:t>
            </a:r>
            <a:r>
              <a:rPr lang="nl-NL" dirty="0" smtClean="0">
                <a:hlinkClick r:id="rId2"/>
              </a:rPr>
              <a:t>://</a:t>
            </a:r>
            <a:r>
              <a:rPr lang="nl-NL" dirty="0" smtClean="0">
                <a:hlinkClick r:id="rId2"/>
              </a:rPr>
              <a:t>wildboyzzz.wordpress.com/page/4</a:t>
            </a:r>
            <a:r>
              <a:rPr lang="nl-NL" dirty="0" smtClean="0">
                <a:hlinkClick r:id="rId2"/>
              </a:rPr>
              <a:t>/</a:t>
            </a:r>
            <a:endParaRPr lang="nl-NL" dirty="0" smtClean="0"/>
          </a:p>
          <a:p>
            <a:r>
              <a:rPr lang="nl-BE" dirty="0" smtClean="0"/>
              <a:t>Aan slag op </a:t>
            </a:r>
            <a:r>
              <a:rPr lang="nl-BE" dirty="0" err="1" smtClean="0"/>
              <a:t>america</a:t>
            </a:r>
            <a:r>
              <a:rPr lang="nl-BE" dirty="0" smtClean="0"/>
              <a:t> </a:t>
            </a:r>
            <a:endParaRPr lang="nl-NL" dirty="0"/>
          </a:p>
        </p:txBody>
      </p:sp>
      <p:pic>
        <p:nvPicPr>
          <p:cNvPr id="27650" name="Picture 2" descr="http://wildboyzzz.files.wordpress.com/2010/09/twin-towers-slid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171824"/>
            <a:ext cx="3838575" cy="3686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Koninginnedag in Apeldoorn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www.deredactie.be/cm/vrtnieuws/archief/2.1222/buitenland/090430_Koninginnedag_Incident</a:t>
            </a:r>
            <a:endParaRPr lang="nl-NL" dirty="0" smtClean="0"/>
          </a:p>
          <a:p>
            <a:r>
              <a:rPr lang="nl-BE" dirty="0" smtClean="0"/>
              <a:t>De aanslag in </a:t>
            </a:r>
            <a:r>
              <a:rPr lang="nl-BE" dirty="0" smtClean="0"/>
              <a:t>N</a:t>
            </a:r>
            <a:r>
              <a:rPr lang="nl-BE" dirty="0" smtClean="0"/>
              <a:t>ederland tijdens Koninginnedag</a:t>
            </a:r>
            <a:endParaRPr lang="nl-NL" dirty="0"/>
          </a:p>
        </p:txBody>
      </p:sp>
      <p:pic>
        <p:nvPicPr>
          <p:cNvPr id="28674" name="Picture 2" descr="http://www.deredactie.be/polopoly_fs/1.517321!image/4010731813.jpg_gen/derivatives/landscape470/40107318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4343400"/>
            <a:ext cx="447675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KHADAFFI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www.tagstersmagazine.com/article/2725/khadaffi-kapot-jonge-bam-gek</a:t>
            </a:r>
            <a:endParaRPr lang="nl-NL" dirty="0" smtClean="0"/>
          </a:p>
          <a:p>
            <a:r>
              <a:rPr lang="nl-BE" dirty="0" smtClean="0"/>
              <a:t>Was een terrorist </a:t>
            </a:r>
            <a:endParaRPr lang="nl-NL" dirty="0"/>
          </a:p>
        </p:txBody>
      </p:sp>
      <p:pic>
        <p:nvPicPr>
          <p:cNvPr id="29698" name="Picture 2" descr="http://www.tagsters.eu/uploads/media/image/kadafi112115746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286125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err="1" smtClean="0"/>
              <a:t>Tsunami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pic>
        <p:nvPicPr>
          <p:cNvPr id="30722" name="Picture 2" descr="http://pinoytutorial.com/lifebytes/wp-content/uploads/2010/03/tsunami-wa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3638549"/>
            <a:ext cx="4286250" cy="32194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50</Words>
  <Application>Microsoft Office PowerPoint</Application>
  <PresentationFormat>Diavoorstelling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Overvloed</vt:lpstr>
      <vt:lpstr>Worldpress</vt:lpstr>
      <vt:lpstr>Al-Qaeda</vt:lpstr>
      <vt:lpstr>twin towers</vt:lpstr>
      <vt:lpstr>Koninginnedag in Apeldoorn</vt:lpstr>
      <vt:lpstr>KHADAFFI</vt:lpstr>
      <vt:lpstr>Tsunami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Worldpress</dc:title>
  <dc:creator>a.fluiter</dc:creator>
  <cp:lastModifiedBy>a.fluiter</cp:lastModifiedBy>
  <cp:revision>2</cp:revision>
  <dcterms:created xsi:type="dcterms:W3CDTF">2011-10-27T12:05:13Z</dcterms:created>
  <dcterms:modified xsi:type="dcterms:W3CDTF">2011-10-27T12:18:46Z</dcterms:modified>
</cp:coreProperties>
</file>