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rije v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Vrije v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17" name="Ondertitel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nl-NL" smtClean="0"/>
              <a:t>Klik om de ondertitelstijl van het model te bewerken</a:t>
            </a:r>
            <a:endParaRPr kumimoji="0" lang="en-US"/>
          </a:p>
        </p:txBody>
      </p:sp>
      <p:sp>
        <p:nvSpPr>
          <p:cNvPr id="30" name="Tijdelijke aanduiding voor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25-2-2015</a:t>
            </a:fld>
            <a:endParaRPr lang="nl-NL"/>
          </a:p>
        </p:txBody>
      </p:sp>
      <p:sp>
        <p:nvSpPr>
          <p:cNvPr id="19" name="Tijdelijke aanduiding voor voettekst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7" name="Tijdelijke aanduiding voor dianumm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25-2-2015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25-2-2015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25-2-2015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rije v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Vrije v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25-2-2015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25-2-2015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25-2-2015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25-2-2015</a:t>
            </a:fld>
            <a:endParaRPr lang="nl-NL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25-2-2015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25-2-2015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nl-NL" smtClean="0"/>
              <a:t>Klik op het pictogram als u een afbeelding wilt toevoegen</a:t>
            </a:r>
            <a:endParaRPr kumimoji="0"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3D636C07-7E76-46D3-B86B-6AF7C60E533E}" type="datetimeFigureOut">
              <a:rPr lang="nl-NL" smtClean="0"/>
              <a:t>25-2-2015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rije v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Vrije v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jdelijke aanduiding voor titel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0" name="Tijdelijke aanduiding voor tekst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nl-NL" smtClean="0"/>
              <a:t>Klik om de modelstijlen te bewerken</a:t>
            </a:r>
          </a:p>
          <a:p>
            <a:pPr lvl="1" eaLnBrk="1" latinLnBrk="0" hangingPunct="1"/>
            <a:r>
              <a:rPr kumimoji="0" lang="nl-NL" smtClean="0"/>
              <a:t>Tweede niveau</a:t>
            </a:r>
          </a:p>
          <a:p>
            <a:pPr lvl="2" eaLnBrk="1" latinLnBrk="0" hangingPunct="1"/>
            <a:r>
              <a:rPr kumimoji="0" lang="nl-NL" smtClean="0"/>
              <a:t>Derde niveau</a:t>
            </a:r>
          </a:p>
          <a:p>
            <a:pPr lvl="3" eaLnBrk="1" latinLnBrk="0" hangingPunct="1"/>
            <a:r>
              <a:rPr kumimoji="0" lang="nl-NL" smtClean="0"/>
              <a:t>Vierde niveau</a:t>
            </a:r>
          </a:p>
          <a:p>
            <a:pPr lvl="4" eaLnBrk="1" latinLnBrk="0" hangingPunct="1"/>
            <a:r>
              <a:rPr kumimoji="0" lang="nl-NL" smtClean="0"/>
              <a:t>Vijfde niveau</a:t>
            </a:r>
            <a:endParaRPr kumimoji="0" lang="en-US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3D636C07-7E76-46D3-B86B-6AF7C60E533E}" type="datetimeFigureOut">
              <a:rPr lang="nl-NL" smtClean="0"/>
              <a:t>25-2-2015</a:t>
            </a:fld>
            <a:endParaRPr lang="nl-NL"/>
          </a:p>
        </p:txBody>
      </p:sp>
      <p:sp>
        <p:nvSpPr>
          <p:cNvPr id="22" name="Tijdelijke aanduiding voor voettekst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528" y="2132856"/>
            <a:ext cx="7344816" cy="2301240"/>
          </a:xfrm>
        </p:spPr>
        <p:txBody>
          <a:bodyPr>
            <a:noAutofit/>
          </a:bodyPr>
          <a:lstStyle/>
          <a:p>
            <a:pPr algn="ctr"/>
            <a:r>
              <a:rPr lang="nl-BE" sz="9600" dirty="0" smtClean="0"/>
              <a:t>Reis Egypte</a:t>
            </a:r>
            <a:endParaRPr lang="nl-BE" sz="96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15616" y="4365104"/>
            <a:ext cx="6552728" cy="432048"/>
          </a:xfrm>
        </p:spPr>
        <p:txBody>
          <a:bodyPr/>
          <a:lstStyle/>
          <a:p>
            <a:pPr algn="ctr"/>
            <a:r>
              <a:rPr lang="nl-BE" dirty="0" smtClean="0"/>
              <a:t>Arthur Devos en Emile Clarisse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30449034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Inhoudstafel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Wanneer?</a:t>
            </a:r>
          </a:p>
          <a:p>
            <a:r>
              <a:rPr lang="nl-BE" dirty="0" smtClean="0"/>
              <a:t>Hotel</a:t>
            </a:r>
          </a:p>
          <a:p>
            <a:r>
              <a:rPr lang="nl-BE" dirty="0" smtClean="0"/>
              <a:t>Transport </a:t>
            </a:r>
          </a:p>
          <a:p>
            <a:r>
              <a:rPr lang="nl-BE" dirty="0" smtClean="0"/>
              <a:t>Activiteiten</a:t>
            </a:r>
          </a:p>
          <a:p>
            <a:r>
              <a:rPr lang="nl-BE" dirty="0" smtClean="0"/>
              <a:t>Prijs</a:t>
            </a:r>
          </a:p>
          <a:p>
            <a:endParaRPr lang="nl-B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78987"/>
            <a:ext cx="357187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167493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467600" cy="1143000"/>
          </a:xfrm>
        </p:spPr>
        <p:txBody>
          <a:bodyPr>
            <a:normAutofit/>
          </a:bodyPr>
          <a:lstStyle/>
          <a:p>
            <a:r>
              <a:rPr lang="nl-BE" dirty="0" smtClean="0"/>
              <a:t>Wanneer?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Vertrek:</a:t>
            </a:r>
          </a:p>
          <a:p>
            <a:pPr lvl="1"/>
            <a:r>
              <a:rPr lang="nl-BE" dirty="0" smtClean="0"/>
              <a:t>29/01/2015</a:t>
            </a:r>
          </a:p>
          <a:p>
            <a:pPr lvl="1"/>
            <a:r>
              <a:rPr lang="nl-BE" dirty="0" smtClean="0"/>
              <a:t>In Brussel</a:t>
            </a:r>
          </a:p>
          <a:p>
            <a:r>
              <a:rPr lang="nl-BE" dirty="0" smtClean="0"/>
              <a:t>Terugkomst</a:t>
            </a:r>
          </a:p>
          <a:p>
            <a:pPr lvl="1"/>
            <a:r>
              <a:rPr lang="nl-BE" dirty="0" smtClean="0"/>
              <a:t>06/02/2015</a:t>
            </a:r>
            <a:endParaRPr lang="nl-BE" dirty="0"/>
          </a:p>
        </p:txBody>
      </p:sp>
      <p:sp>
        <p:nvSpPr>
          <p:cNvPr id="4" name="AutoShape 2" descr="data:image/jpeg;base64,/9j/4AAQSkZJRgABAQAAAQABAAD/2wCEAAkGBxQSEhUUExQWFBUUFxcXFhgXFxcYGBgVFxgXFxQVFhgZHCggGBolHBQXITEhJSksLi4uFx8zODMsNygtLiwBCgoKDg0OFxAQGiwkHCYsLCwtLCwsLCwtLCwsLCw0LCwsLCwsLCwsLCwsLCwsLCwsLSwsLCwsLCwrLCwsLCwrLP/AABEIAOEA4QMBIgACEQEDEQH/xAAbAAACAgMBAAAAAAAAAAAAAAADBAIFAAEGB//EADwQAAEDAgMFBQUGBgIDAAAAAAEAAhEDIQQSMQVBUWFxMoGRobEGEyLB0RQVQlLw8SMzYnKS4VOCFkOy/8QAGQEBAQEBAQEAAAAAAAAAAAAAAAECAwQF/8QAJBEBAQACAgMAAwACAwAAAAAAAAECEQMSITFBEyJRBBQjMmH/2gAMAwEAAhEDEQA/ALR5TQaWgQZHAoLacuAFt/gmXEjUeH0XXhniuPNfUV+PqTuiB5lKBtkbFOzE8z6W+SEQuWV3la64TWMgRbJjVWzQCI8khhe2J0F/BWTwCJ1/XFenhnjbz898yKx2zROZktvoCcpjiFjjDgCC2dTu5X68U8wFoG/1WqZBJnpB5eq3cY5zOrLZm1a2HykfGCYAOka/Lcus2b7SUqtnfw3cHadxXmm1WkANa4tAMgAmBusN2qr/ALZVafil4HOHDvXDLXbTtju47e07Wr5KFRw3MMHmRA8yvMyFvZu2KlSm5mcllpB1BnTlpuWyFzy8V0w9bCcEJyM5CKjYRCC4I7kFwQCcoOCK4Ib0QByGQiuUCEAyhuRCt0qeZwHEgeKABSkLqPaDZ9OjSGUfE50STJiCSuZYL8VYjUKEXVpT2RWcJFN3fbyKrntgkcLKhd4QnBHcENwQAhYiZViD0jDTJMTAj9eSNUrgAnQxoVHCWbcG5mdenooY5wy9SPqt4+MXHL9s1eRdDqCAioVXguEekfZo1nWw+Z+SZrUuFpO5bwDRkG+brdRhkQdJMHRe3DxjHi5LvKolxGokcR9FlGHN4zfxWVatriJtxCm5gN/MLe3NV48fERNhA/XilnBGeZnqoP0Xjyu8rXuxmsZDWxqUNceJ9P3TxChgKcU287+N0ZwXOtF3hDcjOCE4KgL0FyO8ISAbkJ4TRouicpjjBhFwuzXVLyGtGpPyVRUlY4J/H4WkwDJUzmbi1udk/h6IoUhVcMzzGUHdOn1QUbsFUy5sjo4wpbHp5q9Mf1T4An5LptkYqpUBNQRe1iLd6qdgUh9ocRo0OjxgIIe2lT+W3k4+MD5I+x9nCjTzluaoW5jxFpDWqs9rqk14/K0Dv1+acwPtG3KBUaQQIJFwY3wqEcTt2uTrk5AD5iVTPXoJDKrJIDmuG8bu9cFVABMaSY6bkC5QnBGKGQiBLSnlWKj0+k8QANyS2jGYW0HqrB9MHUSqaubu6x4WWuTL9dOXFN5bCCDUdeP1eyKt4NuaoOE+QH1XKTd09FuosvciBugC4shtLgSe0NOBTTqMaGPMJam8gfEOcjmvY8DPegkDTUwVrFsAaSLGN3Hot04cTviB80tjm5QADYnTpdZyy1K1jjuwkD5KDrmFIFSwFPNUHIz4XXmexdNbAjgPROM2Y46kNnx8EGiySBxICtauHPvM8SGiGjiYWFUFaiQ4t1jh6rGYJxLREZpIngN5VjgXwKtR1+P08wo7Nque9z3GcrY6Tu8lRXUcEHVchMgTJHL/AGj4HBNNV5j4WGADeSibJu+o88PW59FX4TGvYSW3zGSImf1KqJ7QxlUy1wyNNojd1T7KTKlAMDrECY1nUz3re1HZqbGkQ95bA4HekaOyHMeHOcGhtzBPhKBGtsk06jBmzB5iYgq321jzRDYaDMxO6Ij1VbtHaOao0suKdxzM37k5W23SIu1x5EA+ZKqKqptLEPBIkNAklogAdU57LM/mO6D1PzSe0NruqDK0BjOA1I4H/SSo4x9MHI4tnWEB9tYCcQC94a2q43mIaI1lHp7Gw7LvqyP7mgeSpMTUc4y4lx5mUHKgvtq7abk93RsIjNoAODR81zpUytOQBIUSEQhahAGFtShYivS67A0Ei0CbaeConTbxVptB7gyJkOIHPifRVrinJd1nimoGXWujbJoySeA8z+yXxHZ6qz2Xh4ZIJEk8xwFu5MPZy3WIlbOBGs2vY3tqt+8G+3X6rdZ5DmgjibfTvWVKrS0wfr4L0beXSNKiCJ4kmf8Aartog5omYHr+ys/s4A+ExHD6KpruJcSb39LfJYzy8adOKftsqTAunNh05JdwHr+yWq6K02NShhPE+llxy9PRFvs5kvHKSi0XFueo6QN0772S1CuWEkReyDia7nn4jPp4LErWhaxjD83unzn5KGzMQxoeHmJj5yLdUo9BcrtDlTHsDXMY0gGwPGdSUChtRzGhoa22+/iUoVEqmmsRiHPOZxv6dEpWqF2pJ6klGel96IiAoORnBAeVQMqLlcHZ7W4f3jpzESL2En4fJVNQWQLOUCpqLlUDJWisKxBEhRhEUIQahYslYg7fadUlzWkRAJO/Ww+aSlFxdXM9xGlgO7/coQasW+a1hNYwKubgcLq6oBzGgWIAHIqlwtMuqW4jyufRdFnI7TfC/lqt4XTnyzfgFlcFxmRoL+d1utRa7LYGT5CT8lPDQ4WOpJ/QUThvitaButr+y32cuqGIplrSWnQEwbj6qjLiFbbRc5rIJBBIHPnp0VS4rGV268eOoHUfK6DCU8rGjkueZTzPa3n+66Vc866wfD4YvmIEcUu2mM+UmBMEq1wpy5G73S4+FvVI4akHVXzcCSfGFJFKYwNDjl0CUcFb4MNyVHOFp8tbeIUcLX95UBiAxpAHCbKyMqihhnvmGkxqhubeN+iudnY5z6pbbLBgRwIvPeVmGpD31R/5TbrvV0EfuVxElwbyuSqrEYR1N+V17SCN4TjMS5+IaZN3eXBN7Sbmq02/q5/0VUSqbEEN+Ije6dwjQd6SczDisGgAtygWl0vJgb037T1yA1gNnSSOhsqbY9PNWZyM+Fx5qjocfimUmjO3MCYAAB0EjVcvtTECo8uAgGIFrADkrT2kqfEwcAT4/sqKoUAShuRChOKogViyVgRG1Eraxxsil84WlV+/WIPQgZvxM+N1lR0BScEDE2C5OujexKZzF0TAPidPIK5qVRBmQedkD2aDS5rDINRwAsYIGtx3r0WngKY0Y3wB9V0npxym64mlg8wECeglFobGrXLWuufxC0d67lrQNBHRbKlJHlW2swcGuGkm3gqqF1ftLs73bg43zWAG6+/rK5jEWlcceTddumojs1s1Z4X+XzV/hmZnhvHXoLqj2QyJPG3z+auMPiSySIuI6K5Xyki3AYamYPkxEDcNElSdDazuZA/XekaOKLHSImIuhuxbspbaCZPGZlXaaOYg5cO0fmM/P5BR2cCGVHASdAOYBt4kJCvinOABNm6WhO+9NPDhw1cbW4n6LU9pWbLomk11R4gxAB1RNmHNTeJ+IudPUgQVU4jFuf2jPDh4JcYlzD8JLTyV2aWOBwBpuNSoQMoMX8So4Cr73EZtwBI6AQPWVUYjEvf2nE9fotsqFuhI3WMK7Q57R1Zqn+kAfP5oPs8R70z+Ux5JGs8nW6AUHT7XwDXTUc/LDYi1yJjeuVeUVz51JPW6CUEXIDkV6EVUaK0tlaQbQ8Y6GOPJTbql9rOimeZCCkhYsW1R6WUvUd8Q5fumhScTHmq3FZmvMQbEieJ0XDtN6d+l1td+xlTPWJFsrHPEuAkkhh17/Bel0MUwMGaozT8w+q8WxlUTD6WYAC4ub3NteKBTdRJEOLSNzpHqrM710zlhLdvdhjKf/Iz/ACCypjGASXNjqvFadN4MtcHCZhNt2g8uawhwmByvquefLnPEizjn2u09q8WDUaLENbPfr9FxWMfbqrPFY0vLib5t/wAvRUuNtfhJ8Fnjl3bW8r4kh3AuGQc59UySeH7cUjhjDQOACtWuAbf8jT3Az5mV0xnauduijiZjfpHNDc5NHKHX7TfiOu4EnlrCBUDQSCOwMzjOpgW5XK30Z7FnOUDVOkmBulPGg2bg3LRE6EiXIDcM1xbEgfHMnUNMCOEyr0rNygBcl6j01i2hrgBMEC0yROolZiaLC86htMAO06ADnKsxLSMrTno2NphhEEkEBwnXvTOKc9lNuUNgNGaYmT5qzFLl6VrihEqwOBh2TNozMTGnLVLNwcsDy8NBmxFzGgHGUmNO0LEqBKfZs0mAXhryJDTrCBSwJc0ulrQ12U5jF991etTtCbihlOYrBOa5re1m7Mb1qts5wDjLTl7QBkjqrqnaEpWpWpWiVFFo7ykNtus0cyfJPMsFU7Zd8TRwHqf9KBBYsWlVes4epDXOVPWqAu5Zo8LfJB2hjnZWtGgdnPcLeaUo1iACd0nzsvLOO9u1evLk/WYw/tHFNYBmn4naxoAlWVabt7XdVXe1GOgU7ZpbeN3EpHAYgFhJBHCVOPL9dnJj++nT0sCIkEt4ZTafROfZqtEhznhwIcYj4rC2i4gYhzTZxb0MK9G03vw7i9xfoxo0N+JHQK5b3NM461drCrtUNa2Wm4JMbr2seQCD9vZVMB0aWIvxI8lJmOZL6L2BwbAa4RIMCQZ1EotbZLKQD2mS46SCBxha/vlnKSaGFRbNYxqb27kpnUTUSMU99rd+Y6R3Hctfb3TMzaLgRH6ASRqWUGvW5aydONdI3wSbjeREreHxkQCAQGlsXuDcnqq8vUhUV3U1B6mJAeHAAAEGByRhjGHPma6HkGxvIM+CrHOutly1LYlkpnFYnO6dBYAcGhExtam85gXTaxAAgaquc9bBVlTS4xmLp/xHNdLntgCI5RPFJYqs3+CAZDAM3WRmCQqPUQVeydYvar2isaxe0tj4QD8UxER4oZoOfQAGr3lxvGp1VLN0bFYsvaxsABgi036rXZm4rilWaazWgz7tkA8XWHoEnWrOY159zkzWc6Tv69VUZllWu49pxPUkp2OqK0orbistigqk2m+ah5QFdNXO4l8vceJKgxYtStKq7D2fqmu17jBbTjMY1E2EbzcI1SiKjyylJflENjhqAdJUti4duGoPYwmrmfmzCNBcAgaXCZxmANOg17XCakEtvme91w0RPhpvK5byudl9OupjxyxzWP2TXFQh9OoGxZxY6DqYnRQw+FcXBnZJH4rARuJ7lZUdoV83uWe8a9oJLYMxYk810my6YrUHvxID8j8rT2CSAJzFsTcqzj160Xkl8159iGEGHCFf7OogU6Y/qdUPAgHKAfCU1tjZ1FtIVn0f4ZNnUqxcW3iCHmAdLac0DG0CxxLZLW0Q1giDLovHHVZz1Lpcd3HappOL3F09pxPinq2emyZOiqxSeyARF9Q4G8TBA0sEStiXFxBM5W+Z/ZeXkwyuU1Xaa15C+/XA380an7QjePNALf4ZcROZwbcdSfQeKSq4VhMREDdZeiOGUXDdusJvYJlu0qZ/EFydTA2BDiPND+yVLwQcok6i1vquk0x5du2uCLEeKmX2XBirVbuPKFIbZeNSe9VHbtN1hcuSo+0LhvTVPb/Ja0joJWFyqqW2Wb0dmPa7egaJW8yCyqDvW8yCeZRJUVhKI04rS0VhKDcrQKiSogqgrnwCeAXNMcrfaNbLTceXqufp1UD8rSD7xYg7bYOBe+XtqNpllmyM2Y77GxV5XwdfMxzy05A6AG5ZzACdY3eaoGVmZcrARvAm4dx5qyftitlaKgqNFMTOU5XQOy4gGZ3XXO5zHzfTvxcOfLemHsPaNN4dTrAEPpghsCC2ZmbwVmBxVd342ubN2OGfybp1JC6XCihWpNfLm5xOVwmOIIKnTwzWWY5scIj0XXC8V89nDPDllssUVTZdDITWosYCSYzHLe5IBNknjMfhagaw1RDNIkWiMsxomNvbIqVn5zUaRo1kkR03TO9c9iPZ6swfyyf7fi77LdmF+MzLkxlkvta7K2Thg55ZVBzEZWl2gGlyBmN0xX2JlFQ5Q81HB2Y6tAEZWxaFxGPZUpuJyloABggg84nVEwftFWpRDngW1mCO9ee4y2uuOVkdHUwVMth5c1zTLRuJJA3jgEp90GoKhaQMrSbjnpZTw3tcHWqsa7mLeWieo1sNU7D/AHZO4mP9KdI1+S/YoamynwN+USYI0S7cI73dRxBBLgLg6do+gXVPwNQA5SHhwg8SOoshPxBawtcxwkROo1vp0Trl8Xthfbki28flCCaegO/VdfSbSNKpZjqhgDTNrLjKDT2OxzHVHBwdIa3hEGSR4LPbW9xekupL5cjiMI2G/CJNz3kx5Qr7ZXsOyvRFT3r2OJMaFsDQwRPmnMNsMPqMcXfCSREbmwJnuXVYciiGsAJDREDWFvvN6T8ds2809ofZZ+EaHe+a9rjAsQeKo2OeR8PxDkvTfajY78aWtpkAMmzzeTHDoqz/AMGyMA94Wka3BE7zErW3O4/xw5xj29oOHcUantdw3rscX7HYkNDmuY9vhbmoe0uxaFKjT/hNDt7ouQBeTvuksOtc7T24Uyzbg3qj+ysLS+SBylJuaATDj1hJZUuNjsGbXaUVu0GHeuMOYCZF+cLYrvF4Mcd3iqjtm4lp3qQqBcTT2gRvKap7XIVFztphewMGrnAdAJJPl5pSnsgN3pT70Mg8J+X0Rxto74VSmfsXMrED765BYiaXFasRcyCO5XGA9sajW5AQZ1kCSBpK53GbMeR2XeH0VDi9nvB3rnljuO2OWq9Nw23mvN2gcTJb38EHG+27zLcHSbkE/wASoJzECSGj03leZfaazWlsmCIPRWezsY0NgwLzEkT8oHJc/wAevLp3l8OwwPtW+q4sqNax44dk8bHQq6ZtKpuIPeF5d95tFbNeADoN5Tv38zcT/ifkrZWdx6FjMb7xuSqwOaYkEAgwZuhVm4aoIdTDZ/Lby0XE4fbwJtUjqSPVON21P4mnwV7ZQuONX3/jODf+NzXaAtIHeW6E81WYv2NxDb0KjKzeE5X+BsfFJjGAuDoExFit19u1XgsovNKm2xcNXum8nWOXJWZ/2M3D+Ur94YjDOyvD6R4OsD03HuVthfa9x/mNa/nofJa2Ftx9RlWhiHZ2tAILhJgyC0+ASVXZlB8xLSdMrgB/iQt3XxiS/V03aeHq6/Cef1CZZhj/AOqrI4AyI71xlbZNVvYIeORAPqlxi6lI/EHMPOQkpZp3bMVUpkS1ro0ixhMUtutzS5pHI/VcfhfaR+85uqsqW2abu0I6XCalJllPq9ftUQ4ibmZ1B8Fw209rv96/M5wJ7ItlyroRTpuuxwnkYKFicET2g1/9wB89VrxrTO/OydLaxpSM7iLEEOIHEgDdwUtv7V+00gBUJLRDQQJMxN45IVTZ7b/C5uYR8JzDuBv5pQbN4PDjumW+tlZPGqW+bZ4VZa6nTIM8EFmHDhIOquq+AqFkP0kH8177xuSb8M8aAHos5Y341jlJ7V9XCujcQuu2OxtPDNLxuJNs2p4LnaTwDD7DnZdJQx9SkJsGCLVGG45ObBUkv0tl/wCpb2hoUctJwpCHXJgtJG4HgqursVjpLBlDTB+Kb/RdjT2/RgxRc50SRmBaeOUnfyXP7Q27ScPgpe7bmzPAIvGhjjcrr4ntiW7UuJ2C5ozNcDaSDYpajsmq5pc2CBzXXtNGu2BUy5t50SZpZKJaD396vSJ2rm/umv8A8ZWKz+0VP+Q+a2r1wO2S/GBqbp7ifkVjqFYfif3yfVEFCk7s1i08HtI8xIRW4CtEsdnHFj58l4/wT5a+h/vW+8YrsQx8S5rHf3MH0StSmzfSZ3SFZVcVWZZxcP7h9UP7a7eGnq1v0T8eU9ZH+xxX3gqxgqTtaTh0d9QhP2VR4vb/ANQfQq5OM4sZ3SPQrRxLDrT8HH5q9eT+s3P/AB78sULtis3PHe0j6oLth8Hs/wAh810RqUvyvHeFHJRP4nDq2fQp/wAk+Jr/AB79rnDsaqNJP9pn0KJg6dWlrTd4fUK+ODpkWeO8EfJabg3Ds1G/5JvL7ifj4/mZDBPgkkkF0TI4cE+x44tPUJ3D0HwBObvBRnYbjTH+K6Y5f+OeXFflivLZ0juK09jiCCCRvm4Tpw7PyR3kfNa+zt3Zh/2V7Rj8Wajq7MYdJaeX0Sj8BUb2TmHgfNdP9iB/EfJQfgeDh3g/JTeN+l4s58cqMW5h+IFp5yFY4Xbj2/inkbq0qbPJES0jmfqEhW9n50bB/pI9JRnrf4fobcYe02OYTLX0qmjhPArma2xq7NBmHgUm6s5hhwc08xCrOnYHBkdkkdCgVKTt7Wu6iD4hUOG2s9ujirOht78wB8leyaM4d1Nrw57CYvBhwncbqG0ar6hbleCPxAmDygFEZjab98dVJ2HDtIPRTLGZe2scrj6QbVw9Njc7XZzJJLXWJ3Awqv7DTL3OfTORwMScvOZG9WRouboSPRbZintiWteGmQCLT0THCTflMs7deC2wNiOqVB7przRfIcXAw3g5rt5kea6V3spVa0g1G1I0/CY5jepN9sz7ss92KZ0Dmiw6BU5rNOZxqSSZn4p43V7WfDrL9K+56eSxUv2/kfBYne/xek/rrWMovs6Wc23HeDdTxOxnUwHsdmb+ZtirN2xAH/FUDWbuPRNVsfQw7MjDnN7AzM6zwRHO09p1m2zlw4Oh3qtOx4PbpMPNssPlZReJJMR3aLXuZ4FFZloO3vYeYDh5XWjs8HsVGO78p8HLRoN4HuKVfhHblUGq7PqNuWOjiBI8km9iLSqVWaOcOhKZG1n6PDXj+poPnqmjZGI1WZU8cbRd2qRbzY427iCsaygezVLf72/NpRSQpo1KvUb2XuHKTHgmvu0u7D2P/teJ8Cg1cFUZ2g4dQURNm0qg1g+IPkfkp/bwdc7f8XjzAKVkjcFIVwNR4IGhiZ7NSmeT2ln+vNSNSpvpNcOLST/8kpnZtag9uQsZ7zcX7/oVlXB0vymi7kTHWQp1jUzyn0j94NGrCD/dHqFNu0KfBw8CmX4Z8doub/UG1B46hBfgjE+6a8caZII6hTpGvy5/1F2Lpn8RHd/tDqFrhBdI4EFBdQpn8TmciJ9Fr7Ifwvaf+0HwKdYv5ciWI2PRdo4M/tPyIStb2drCDSIqgiYsHDumCrarhngXaSOMT5hJ5INiQeSaYt2oqjnsMPaWngQjUseW3BTuPqPcCIkWt033SDqNPI3N8DrzHqdyTylWVDbLhrfqnWbUY7UQuUqjKbOzDiFjMQUTTsQWO0IQqmFC5qnjY3pyjtVw3q7NLX7GOaxI/fB5LE2aXT6xOpJ75UfeDhHNWTdsU3/zaDSeLbLZbg36PfTJ3ESPGEFb7w/mK2zEfoKwOwg7+XVY7viEtX2HXZ+AuHKCqBvqtMXLT5IrYOjgkqtJzbOaR1CGirF9M7wUIslLCqRo5wUm4x2+CoNFjSf0Fj8Kw6G/NSxD2uESR5hQw9MAayqAvwB/CfAo+FqV2WbUcOUyPArC0rQeQgbO0HH+YynU5luQ+LYUHVqB1Y9h5EOHgboJrTvQiwlENtwLHdisw8nSw+abFCu1sFvvG8odHQi4VLkPBapvLTaW9DCCzGJynVzDwKewtUvMnLP5mODT3g2Kq6e2KgsXZhweA5b+8WHt0m9WS0/MIOixmCplkue3PudYTwBAtKoDSB3LQfQd+J7eoDh5LZwQPYqMd35T4FBoUnDsuI6FadVf+LK7q0eq27D1m6tJHc4eSEcQRqEGy1p1p/4k+hkJerhKTpmR1bPmPoje/B5FZnPGVFJP2Q1wsWHocpSOJ2DUbdunMfMSFdZzwHgtCoRp8PSQpock/Clph/wjjqFrE4ZzInQ6QV1tTFP0IDurQVVnDUn1C6qXRuaIt3m8KigzlYuk+78N/V4tWJsNt071hWLEBW9oLuNh9hYsRKNtLsnvXA4ntHqsWKsz2HwWnalYsUbRdqOqaw3Zd+t5WLFaN09FBYsUC517kaksWKiYQMSsWKBVS4LFiI0NUQarFiC12QrLH9lYsVHO1NVpixYooo0RvwraxAA6quxmqxYqFVixYoj/2Q=="/>
          <p:cNvSpPr>
            <a:spLocks noChangeAspect="1" noChangeArrowheads="1"/>
          </p:cNvSpPr>
          <p:nvPr/>
        </p:nvSpPr>
        <p:spPr bwMode="auto">
          <a:xfrm>
            <a:off x="155575" y="-137160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052736"/>
            <a:ext cx="2448272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144" y="3501008"/>
            <a:ext cx="3810000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505340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Hotel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Het Dana </a:t>
            </a:r>
            <a:r>
              <a:rPr lang="nl-BE" dirty="0" err="1" smtClean="0"/>
              <a:t>beach</a:t>
            </a:r>
            <a:r>
              <a:rPr lang="nl-BE" dirty="0" smtClean="0"/>
              <a:t> Resort </a:t>
            </a:r>
          </a:p>
          <a:p>
            <a:pPr lvl="1"/>
            <a:r>
              <a:rPr lang="nl-BE" dirty="0" smtClean="0"/>
              <a:t>Egypte </a:t>
            </a:r>
            <a:r>
              <a:rPr lang="nl-BE" dirty="0" err="1" smtClean="0"/>
              <a:t>Hurghada</a:t>
            </a:r>
            <a:endParaRPr lang="nl-BE" dirty="0" smtClean="0"/>
          </a:p>
          <a:p>
            <a:pPr lvl="1"/>
            <a:r>
              <a:rPr lang="nl-BE" dirty="0" err="1" smtClean="0"/>
              <a:t>All</a:t>
            </a:r>
            <a:r>
              <a:rPr lang="nl-BE" dirty="0" smtClean="0"/>
              <a:t> </a:t>
            </a:r>
            <a:r>
              <a:rPr lang="nl-BE" dirty="0" err="1" smtClean="0"/>
              <a:t>Inclusive</a:t>
            </a:r>
            <a:endParaRPr lang="nl-BE" dirty="0" smtClean="0"/>
          </a:p>
          <a:p>
            <a:pPr lvl="1"/>
            <a:r>
              <a:rPr lang="nl-BE" dirty="0" smtClean="0"/>
              <a:t>7 nachten</a:t>
            </a:r>
            <a:endParaRPr lang="nl-BE" dirty="0" smtClean="0"/>
          </a:p>
          <a:p>
            <a:pPr lvl="1"/>
            <a:endParaRPr lang="nl-B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212976"/>
            <a:ext cx="5819800" cy="2822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808274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467600" cy="1143000"/>
          </a:xfrm>
        </p:spPr>
        <p:txBody>
          <a:bodyPr>
            <a:normAutofit/>
          </a:bodyPr>
          <a:lstStyle/>
          <a:p>
            <a:r>
              <a:rPr lang="nl-BE" dirty="0" smtClean="0"/>
              <a:t>Transport 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Met het vliegtuig </a:t>
            </a:r>
          </a:p>
          <a:p>
            <a:pPr lvl="1"/>
            <a:r>
              <a:rPr lang="nl-BE" dirty="0" smtClean="0"/>
              <a:t>Heen en terug </a:t>
            </a:r>
          </a:p>
          <a:p>
            <a:pPr lvl="1"/>
            <a:r>
              <a:rPr lang="nl-BE" dirty="0" smtClean="0"/>
              <a:t>5 uur vliegen</a:t>
            </a:r>
          </a:p>
          <a:p>
            <a:pPr lvl="1"/>
            <a:r>
              <a:rPr lang="nl-BE" dirty="0" smtClean="0"/>
              <a:t>Vanuit </a:t>
            </a:r>
            <a:r>
              <a:rPr lang="nl-BE" dirty="0" err="1" smtClean="0"/>
              <a:t>zaventem</a:t>
            </a:r>
            <a:endParaRPr lang="nl-BE" dirty="0" smtClean="0"/>
          </a:p>
          <a:p>
            <a:r>
              <a:rPr lang="nl-BE" dirty="0" smtClean="0"/>
              <a:t>Vervoer ter plaatse</a:t>
            </a:r>
          </a:p>
          <a:p>
            <a:pPr lvl="1"/>
            <a:r>
              <a:rPr lang="nl-BE" dirty="0" smtClean="0"/>
              <a:t>Vervoer luchthaven: inbegrepe</a:t>
            </a:r>
            <a:r>
              <a:rPr lang="nl-BE" dirty="0"/>
              <a:t>n</a:t>
            </a:r>
            <a:endParaRPr lang="nl-BE" dirty="0" smtClean="0"/>
          </a:p>
          <a:p>
            <a:pPr lvl="1"/>
            <a:r>
              <a:rPr lang="nl-BE" dirty="0" smtClean="0"/>
              <a:t>Vervoer met taxi </a:t>
            </a:r>
            <a:endParaRPr lang="nl-B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84784"/>
            <a:ext cx="3816424" cy="2539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673421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467600" cy="1143000"/>
          </a:xfrm>
        </p:spPr>
        <p:txBody>
          <a:bodyPr/>
          <a:lstStyle/>
          <a:p>
            <a:r>
              <a:rPr lang="nl-BE" dirty="0" smtClean="0"/>
              <a:t>Activiteiten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Enkele activiteiten</a:t>
            </a:r>
          </a:p>
          <a:p>
            <a:pPr lvl="1"/>
            <a:r>
              <a:rPr lang="nl-BE" dirty="0" smtClean="0"/>
              <a:t>Kameeltocht in de woestijn</a:t>
            </a:r>
          </a:p>
          <a:p>
            <a:pPr lvl="1"/>
            <a:r>
              <a:rPr lang="nl-BE" dirty="0" smtClean="0"/>
              <a:t>Bezoeken van plaatselijke </a:t>
            </a:r>
            <a:r>
              <a:rPr lang="nl-BE" dirty="0" err="1" smtClean="0"/>
              <a:t>musea’s</a:t>
            </a:r>
            <a:endParaRPr lang="nl-BE" dirty="0" smtClean="0"/>
          </a:p>
          <a:p>
            <a:pPr lvl="1"/>
            <a:r>
              <a:rPr lang="nl-BE" dirty="0" smtClean="0"/>
              <a:t>Quadtocht in de woestijn </a:t>
            </a:r>
          </a:p>
          <a:p>
            <a:pPr lvl="1"/>
            <a:r>
              <a:rPr lang="nl-BE" dirty="0" err="1" smtClean="0"/>
              <a:t>Diepzuiduiken</a:t>
            </a:r>
            <a:endParaRPr lang="nl-BE" dirty="0" smtClean="0"/>
          </a:p>
          <a:p>
            <a:r>
              <a:rPr lang="nl-BE" dirty="0" smtClean="0"/>
              <a:t>Algemeen bedrag voor activiteiten</a:t>
            </a:r>
            <a:endParaRPr lang="nl-BE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708920"/>
            <a:ext cx="5796136" cy="3854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649" y="3657231"/>
            <a:ext cx="4740069" cy="2893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251" y="4149080"/>
            <a:ext cx="3836863" cy="254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523052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4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0"/>
                            </p:stCondLst>
                            <p:childTnLst>
                              <p:par>
                                <p:cTn id="3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000"/>
                            </p:stCondLst>
                            <p:childTnLst>
                              <p:par>
                                <p:cTn id="4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500"/>
                            </p:stCondLst>
                            <p:childTnLst>
                              <p:par>
                                <p:cTn id="4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000"/>
                            </p:stCondLst>
                            <p:childTnLst>
                              <p:par>
                                <p:cTn id="50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prijs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4525963"/>
          </a:xfrm>
        </p:spPr>
        <p:txBody>
          <a:bodyPr/>
          <a:lstStyle/>
          <a:p>
            <a:r>
              <a:rPr lang="nl-BE" dirty="0" smtClean="0"/>
              <a:t>Hotel</a:t>
            </a:r>
          </a:p>
          <a:p>
            <a:pPr lvl="1"/>
            <a:r>
              <a:rPr lang="nl-BE" dirty="0" smtClean="0"/>
              <a:t>491 euro per persoon</a:t>
            </a:r>
          </a:p>
          <a:p>
            <a:pPr lvl="1"/>
            <a:r>
              <a:rPr lang="nl-BE" dirty="0" smtClean="0"/>
              <a:t>7 nachten </a:t>
            </a:r>
          </a:p>
          <a:p>
            <a:r>
              <a:rPr lang="nl-BE" dirty="0" smtClean="0"/>
              <a:t>Activiteiten</a:t>
            </a:r>
          </a:p>
          <a:p>
            <a:pPr lvl="1"/>
            <a:r>
              <a:rPr lang="nl-BE" dirty="0" smtClean="0"/>
              <a:t>Bedrag is voorzien</a:t>
            </a:r>
            <a:endParaRPr lang="nl-BE" dirty="0"/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89040"/>
            <a:ext cx="3445818" cy="2606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627714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75" y="1720056"/>
            <a:ext cx="428625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9896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chnisch">
  <a:themeElements>
    <a:clrScheme name="Technisch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sch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sch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57</TotalTime>
  <Words>88</Words>
  <Application>Microsoft Office PowerPoint</Application>
  <PresentationFormat>Diavoorstelling (4:3)</PresentationFormat>
  <Paragraphs>40</Paragraphs>
  <Slides>8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9" baseType="lpstr">
      <vt:lpstr>Technisch</vt:lpstr>
      <vt:lpstr>Reis Egypte</vt:lpstr>
      <vt:lpstr>Inhoudstafel</vt:lpstr>
      <vt:lpstr>Wanneer?</vt:lpstr>
      <vt:lpstr>Hotel</vt:lpstr>
      <vt:lpstr>Transport </vt:lpstr>
      <vt:lpstr>Activiteiten</vt:lpstr>
      <vt:lpstr>prijs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Reis Egypte</dc:title>
  <dc:creator>emile.clarisse</dc:creator>
  <cp:lastModifiedBy>Windows-gebruiker</cp:lastModifiedBy>
  <cp:revision>8</cp:revision>
  <dcterms:created xsi:type="dcterms:W3CDTF">2015-01-29T10:58:51Z</dcterms:created>
  <dcterms:modified xsi:type="dcterms:W3CDTF">2015-02-25T19:10:00Z</dcterms:modified>
</cp:coreProperties>
</file>