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97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1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4733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43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24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3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5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2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B3A51-4E84-466A-950A-FC9551EF8A5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DA3C08-504B-4D30-835A-0329B0CDF3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Drama Japan 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WERO-</a:t>
            </a:r>
            <a:r>
              <a:rPr lang="en-US" dirty="0" err="1" smtClean="0"/>
              <a:t>Thema</a:t>
            </a:r>
            <a:r>
              <a:rPr lang="en-US" dirty="0" smtClean="0"/>
              <a:t> “</a:t>
            </a:r>
            <a:r>
              <a:rPr lang="en-US" dirty="0" err="1" smtClean="0"/>
              <a:t>Samenleven</a:t>
            </a:r>
            <a:r>
              <a:rPr lang="en-US" dirty="0" smtClean="0"/>
              <a:t> in </a:t>
            </a:r>
            <a:r>
              <a:rPr lang="en-US" dirty="0" err="1" smtClean="0"/>
              <a:t>verscheidenheid</a:t>
            </a:r>
            <a:r>
              <a:rPr lang="en-US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118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429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431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43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43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438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2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44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45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455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458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8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534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609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612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62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2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61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362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62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363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65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3709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7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4622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463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82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383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9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934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394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3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395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017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032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035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2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04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226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6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300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30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30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31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28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31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33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50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338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34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4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35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418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2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465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465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0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42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515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52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525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53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80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541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54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58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547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55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5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4461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4461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5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465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4934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7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494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4953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495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008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2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018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019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02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03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09_13503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09_135117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557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</Words>
  <Application>Microsoft Office PowerPoint</Application>
  <PresentationFormat>Breedbeeld</PresentationFormat>
  <Paragraphs>2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Trebuchet MS</vt:lpstr>
      <vt:lpstr>Wingdings 3</vt:lpstr>
      <vt:lpstr>Facet</vt:lpstr>
      <vt:lpstr>Drama Japan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Drama Japan </dc:title>
  <dc:creator>Fiete</dc:creator>
  <cp:lastModifiedBy>Fiete</cp:lastModifiedBy>
  <cp:revision>1</cp:revision>
  <dcterms:created xsi:type="dcterms:W3CDTF">2022-09-25T07:56:47Z</dcterms:created>
  <dcterms:modified xsi:type="dcterms:W3CDTF">2022-09-25T07:57:12Z</dcterms:modified>
</cp:coreProperties>
</file>