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991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1833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59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9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8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1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6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1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9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0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0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92C8A-21E3-47F2-AAA6-762DB5626D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EF05B1-576B-4F6B-AF3B-0FC8336EFF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Belevingsloop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1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13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204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2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207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25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3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301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302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9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304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31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1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317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320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68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322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32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9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328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418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7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501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501(0)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7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508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510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42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511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513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6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05855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0585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8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515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55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3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559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632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2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722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723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30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804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805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8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806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80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99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809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83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77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83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833(0)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83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834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836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2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837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840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841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843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05909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0591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5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05957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05959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1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000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019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29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020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02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71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02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026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93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11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12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1_110124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1_110125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029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</Words>
  <Application>Microsoft Office PowerPoint</Application>
  <PresentationFormat>Breedbeeld</PresentationFormat>
  <Paragraphs>1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Facet</vt:lpstr>
      <vt:lpstr>Belevingsloop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Belevingsloop</dc:title>
  <dc:creator>Fiete</dc:creator>
  <cp:lastModifiedBy>Fiete</cp:lastModifiedBy>
  <cp:revision>1</cp:revision>
  <dcterms:created xsi:type="dcterms:W3CDTF">2022-09-25T07:59:24Z</dcterms:created>
  <dcterms:modified xsi:type="dcterms:W3CDTF">2022-09-25T08:00:39Z</dcterms:modified>
</cp:coreProperties>
</file>