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2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17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6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A14F4F-47F2-485B-9BB9-84B11A23F4B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9E4106-6C3A-412B-B217-D12663803B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5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565679" cy="2971801"/>
          </a:xfrm>
        </p:spPr>
        <p:txBody>
          <a:bodyPr/>
          <a:lstStyle/>
          <a:p>
            <a:r>
              <a:rPr lang="en-US" dirty="0" smtClean="0"/>
              <a:t>Opener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schooljaar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2022-2023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1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52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206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213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219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90301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30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40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41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43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45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46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2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48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20901_085150 (Midde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5759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4</Words>
  <Application>Microsoft Office PowerPoint</Application>
  <PresentationFormat>Breedbeeld</PresentationFormat>
  <Paragraphs>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Segment</vt:lpstr>
      <vt:lpstr>Opener nieuw schooljaar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 nieuw schooljaar</dc:title>
  <dc:creator>Fiete</dc:creator>
  <cp:lastModifiedBy>Fiete</cp:lastModifiedBy>
  <cp:revision>1</cp:revision>
  <dcterms:created xsi:type="dcterms:W3CDTF">2022-09-25T07:49:44Z</dcterms:created>
  <dcterms:modified xsi:type="dcterms:W3CDTF">2022-09-25T07:51:42Z</dcterms:modified>
</cp:coreProperties>
</file>