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2192000" cy="6858000"/>
  <p:notesSz cx="6858000" cy="9144000"/>
  <p:photoAlbum layout="2pic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D30997D-ED4E-4D5E-BBF7-9B92A74A1F6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8999A1D-2315-4C6D-9AD3-A022BD90998F}" type="slidenum">
              <a:rPr lang="en-US" smtClean="0"/>
              <a:t>‹nr.›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5279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997D-ED4E-4D5E-BBF7-9B92A74A1F6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1D-2315-4C6D-9AD3-A022BD9099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19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997D-ED4E-4D5E-BBF7-9B92A74A1F6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1D-2315-4C6D-9AD3-A022BD9099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15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997D-ED4E-4D5E-BBF7-9B92A74A1F6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1D-2315-4C6D-9AD3-A022BD9099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44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D30997D-ED4E-4D5E-BBF7-9B92A74A1F6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8999A1D-2315-4C6D-9AD3-A022BD90998F}" type="slidenum">
              <a:rPr lang="en-US" smtClean="0"/>
              <a:t>‹nr.›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977537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997D-ED4E-4D5E-BBF7-9B92A74A1F6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1D-2315-4C6D-9AD3-A022BD9099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2055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997D-ED4E-4D5E-BBF7-9B92A74A1F6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1D-2315-4C6D-9AD3-A022BD9099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295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997D-ED4E-4D5E-BBF7-9B92A74A1F6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1D-2315-4C6D-9AD3-A022BD9099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84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997D-ED4E-4D5E-BBF7-9B92A74A1F6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1D-2315-4C6D-9AD3-A022BD9099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458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3D30997D-ED4E-4D5E-BBF7-9B92A74A1F6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28999A1D-2315-4C6D-9AD3-A022BD90998F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915105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3D30997D-ED4E-4D5E-BBF7-9B92A74A1F6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28999A1D-2315-4C6D-9AD3-A022BD9099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95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D30997D-ED4E-4D5E-BBF7-9B92A74A1F6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8999A1D-2315-4C6D-9AD3-A022BD90998F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10735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12618" y="1098388"/>
            <a:ext cx="11346873" cy="4394988"/>
          </a:xfrm>
        </p:spPr>
        <p:txBody>
          <a:bodyPr/>
          <a:lstStyle/>
          <a:p>
            <a:r>
              <a:rPr lang="en-US" dirty="0" err="1" smtClean="0"/>
              <a:t>Verkeersproject</a:t>
            </a:r>
            <a:endParaRPr lang="en-US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207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2_131543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2_132800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60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2_132802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2_132804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03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2_132806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2_132811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77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2_132821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2_135336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00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2_135337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2_135342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771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2_135351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2_135414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19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2_135759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2_135801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41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2_135806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2_135816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75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2_140026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2_140028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237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2_140259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2_140439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0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2_124958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2_125004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45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2_140443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2_140453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23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2_140456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2_140500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16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2_140706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2_140712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342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2_140931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2_140937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57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2_141313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2_141320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095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2_141324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2_141326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463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2_141829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2_141831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91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2_141832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2_141840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509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2_141847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2_141854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370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2_143259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2_143301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71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2_125008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2_125011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3552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2_143303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2_143308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666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2_144438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2_144440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77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2_144441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2_144442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273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2_144746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2_144752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57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2_144805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2_144807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699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2_145148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2_145518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987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2_145523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2_145525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1005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2_145533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2_145807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527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2_145813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2_151215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541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2_151216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2_151229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3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2_125016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2_125040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441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2_152200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2_152201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29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2_152206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2_152214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529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2_125614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2_125622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089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2_125625 (Midde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2_125630 (Midde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94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2_125740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2_131528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515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2_131530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2_131532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83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922_131535 (Midde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922_131541 (Midde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912685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0</TotalTime>
  <Words>1</Words>
  <Application>Microsoft Office PowerPoint</Application>
  <PresentationFormat>Breedbeeld</PresentationFormat>
  <Paragraphs>1</Paragraphs>
  <Slides>41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41</vt:i4>
      </vt:variant>
    </vt:vector>
  </HeadingPairs>
  <TitlesOfParts>
    <vt:vector size="45" baseType="lpstr">
      <vt:lpstr>Arial</vt:lpstr>
      <vt:lpstr>Gill Sans MT</vt:lpstr>
      <vt:lpstr>Impact</vt:lpstr>
      <vt:lpstr>Badge</vt:lpstr>
      <vt:lpstr>Verkeersproject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Verkeersproject</dc:title>
  <dc:creator>Fiete</dc:creator>
  <cp:lastModifiedBy>Fiete</cp:lastModifiedBy>
  <cp:revision>1</cp:revision>
  <dcterms:created xsi:type="dcterms:W3CDTF">2022-09-25T08:05:19Z</dcterms:created>
  <dcterms:modified xsi:type="dcterms:W3CDTF">2022-09-25T08:05:39Z</dcterms:modified>
</cp:coreProperties>
</file>