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5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1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42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655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07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94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1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4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2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3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6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0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1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6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7436-47F4-48E7-90DB-5A20BF19E48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7140F-86A9-4169-A96A-10846686C6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97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Oliebollen</a:t>
            </a:r>
            <a:r>
              <a:rPr lang="en-US" dirty="0" smtClean="0"/>
              <a:t> </a:t>
            </a:r>
            <a:r>
              <a:rPr lang="en-US" dirty="0" err="1" smtClean="0"/>
              <a:t>smullen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22_111218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9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22_111224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2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22_111358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9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22_111401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22_111859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7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22_111902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9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22_111905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4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22_111035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22_111039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5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22_111042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22_111045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4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22_111052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3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22_111100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0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22_111156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2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22_111159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3681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0</TotalTime>
  <Words>2</Words>
  <Application>Microsoft Office PowerPoint</Application>
  <PresentationFormat>Breedbeeld</PresentationFormat>
  <Paragraphs>1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Berlijn</vt:lpstr>
      <vt:lpstr>Oliebollen smullen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Oliebollen smullen</dc:title>
  <dc:creator>Fiete</dc:creator>
  <cp:lastModifiedBy>Fiete</cp:lastModifiedBy>
  <cp:revision>1</cp:revision>
  <dcterms:created xsi:type="dcterms:W3CDTF">2022-09-25T08:01:55Z</dcterms:created>
  <dcterms:modified xsi:type="dcterms:W3CDTF">2022-09-25T08:02:38Z</dcterms:modified>
</cp:coreProperties>
</file>