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632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1068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080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8673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34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76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244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131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837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9423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177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0DE7A-C948-46D1-8818-E7342ED8AF19}" type="datetimeFigureOut">
              <a:rPr lang="nl-BE" smtClean="0"/>
              <a:t>7/06/2022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C0965-91A5-40B8-9C52-D1191B7505E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66614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PASEN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mtClean="0"/>
              <a:t>6</a:t>
            </a:r>
            <a:r>
              <a:rPr lang="nl-BE" baseline="30000" smtClean="0"/>
              <a:t>de</a:t>
            </a:r>
            <a:r>
              <a:rPr lang="nl-BE" smtClean="0"/>
              <a:t> leerjaar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06778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1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3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2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1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2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2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6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2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2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90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3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3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3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3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23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0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09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09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0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8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03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8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6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264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20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0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1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2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1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15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1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2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9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2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2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56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2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2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05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3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3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30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319 - kopie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3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1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322 - kopie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9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51326 - kopie 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513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27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02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7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28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7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8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29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4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29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64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29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0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14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220329_143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</p:spPr>
      </p:pic>
      <p:pic>
        <p:nvPicPr>
          <p:cNvPr id="3" name="Afbeelding 2" descr="20220329_1430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835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Breedbeeld</PresentationFormat>
  <Paragraphs>2</Paragraphs>
  <Slides>29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Kantoorthema</vt:lpstr>
      <vt:lpstr>PASEN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Secretariaat</dc:creator>
  <cp:lastModifiedBy>Leerkracht</cp:lastModifiedBy>
  <cp:revision>2</cp:revision>
  <dcterms:created xsi:type="dcterms:W3CDTF">2022-03-30T06:52:14Z</dcterms:created>
  <dcterms:modified xsi:type="dcterms:W3CDTF">2022-06-07T06:11:52Z</dcterms:modified>
</cp:coreProperties>
</file>