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DDDD-E596-4101-A0E6-26BE53932D6F}" type="datetimeFigureOut">
              <a:rPr lang="nl-NL" smtClean="0"/>
              <a:t>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355D-DA22-418A-BD0B-E904454D69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DDDD-E596-4101-A0E6-26BE53932D6F}" type="datetimeFigureOut">
              <a:rPr lang="nl-NL" smtClean="0"/>
              <a:t>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355D-DA22-418A-BD0B-E904454D69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DDDD-E596-4101-A0E6-26BE53932D6F}" type="datetimeFigureOut">
              <a:rPr lang="nl-NL" smtClean="0"/>
              <a:t>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355D-DA22-418A-BD0B-E904454D69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DDDD-E596-4101-A0E6-26BE53932D6F}" type="datetimeFigureOut">
              <a:rPr lang="nl-NL" smtClean="0"/>
              <a:t>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355D-DA22-418A-BD0B-E904454D69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DDDD-E596-4101-A0E6-26BE53932D6F}" type="datetimeFigureOut">
              <a:rPr lang="nl-NL" smtClean="0"/>
              <a:t>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355D-DA22-418A-BD0B-E904454D69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DDDD-E596-4101-A0E6-26BE53932D6F}" type="datetimeFigureOut">
              <a:rPr lang="nl-NL" smtClean="0"/>
              <a:t>7-1-2011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355D-DA22-418A-BD0B-E904454D69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DDDD-E596-4101-A0E6-26BE53932D6F}" type="datetimeFigureOut">
              <a:rPr lang="nl-NL" smtClean="0"/>
              <a:t>7-1-2011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355D-DA22-418A-BD0B-E904454D69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DDDD-E596-4101-A0E6-26BE53932D6F}" type="datetimeFigureOut">
              <a:rPr lang="nl-NL" smtClean="0"/>
              <a:t>7-1-2011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355D-DA22-418A-BD0B-E904454D69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DDDD-E596-4101-A0E6-26BE53932D6F}" type="datetimeFigureOut">
              <a:rPr lang="nl-NL" smtClean="0"/>
              <a:t>7-1-2011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355D-DA22-418A-BD0B-E904454D69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DDDD-E596-4101-A0E6-26BE53932D6F}" type="datetimeFigureOut">
              <a:rPr lang="nl-NL" smtClean="0"/>
              <a:t>7-1-2011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355D-DA22-418A-BD0B-E904454D69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DDDD-E596-4101-A0E6-26BE53932D6F}" type="datetimeFigureOut">
              <a:rPr lang="nl-NL" smtClean="0"/>
              <a:t>7-1-2011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355D-DA22-418A-BD0B-E904454D69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0DDDD-E596-4101-A0E6-26BE53932D6F}" type="datetimeFigureOut">
              <a:rPr lang="nl-NL" smtClean="0"/>
              <a:t>7-1-2011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0355D-DA22-418A-BD0B-E904454D69D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 in tijd garage</a:t>
            </a:r>
            <a:endParaRPr lang="nl-NL" dirty="0"/>
          </a:p>
        </p:txBody>
      </p:sp>
      <p:pic>
        <p:nvPicPr>
          <p:cNvPr id="4" name="Tijdelijke aanduiding voor inhoud 3" descr="selectie Brandend gebouw.bm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700808"/>
            <a:ext cx="6984775" cy="439248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Mogelijkhein</a:t>
            </a:r>
            <a:r>
              <a:rPr lang="nl-NL" dirty="0" smtClean="0"/>
              <a:t> ontstaan brand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Het tijdkolk hitte vuur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De brand</a:t>
            </a:r>
            <a:endParaRPr lang="nl-NL" dirty="0"/>
          </a:p>
        </p:txBody>
      </p:sp>
      <p:pic>
        <p:nvPicPr>
          <p:cNvPr id="9" name="Tijdelijke aanduiding voor inhoud 8" descr="selectie Brandend gebouw.bmp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355976" y="2564904"/>
            <a:ext cx="4464496" cy="3528392"/>
          </a:xfrm>
        </p:spPr>
      </p:pic>
      <p:pic>
        <p:nvPicPr>
          <p:cNvPr id="1026" name="Picture 2" descr="C:\Documents and Settings\Compaq_Eigenaar\Local Settings\Temporary Internet Files\Content.IE5\D5IG2R0M\MP900438774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348880"/>
            <a:ext cx="3426280" cy="3951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Status brand</a:t>
            </a:r>
            <a:endParaRPr lang="nl-NL" dirty="0"/>
          </a:p>
        </p:txBody>
      </p:sp>
      <p:pic>
        <p:nvPicPr>
          <p:cNvPr id="7" name="Tijdelijke aanduiding voor inhoud 6" descr="selectie Brandend gebouw.bmp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1" y="2276872"/>
            <a:ext cx="3982342" cy="2986484"/>
          </a:xfrm>
        </p:spPr>
      </p:pic>
      <p:pic>
        <p:nvPicPr>
          <p:cNvPr id="6" name="Tijdelijke aanduiding voor inhoud 5" descr="selectie Brandend gebouw3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276872"/>
            <a:ext cx="4038600" cy="293356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 vergelijking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 smtClean="0"/>
              <a:t>Vuurtje normaal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nl-NL" dirty="0" smtClean="0"/>
              <a:t>Vuurtje dat brand veroorzaakte</a:t>
            </a:r>
            <a:endParaRPr lang="nl-NL" dirty="0"/>
          </a:p>
        </p:txBody>
      </p:sp>
      <p:pic>
        <p:nvPicPr>
          <p:cNvPr id="2050" name="Picture 2" descr="C:\Documents and Settings\Compaq_Eigenaar\Local Settings\Temporary Internet Files\Content.IE5\D5IG2R0M\MP900409422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02737"/>
            <a:ext cx="4040188" cy="2695563"/>
          </a:xfrm>
          <a:prstGeom prst="rect">
            <a:avLst/>
          </a:prstGeom>
          <a:noFill/>
        </p:spPr>
      </p:pic>
      <p:pic>
        <p:nvPicPr>
          <p:cNvPr id="2053" name="Picture 5" descr="C:\Documents and Settings\Compaq_Eigenaar\Local Settings\Temporary Internet Files\Content.IE5\40S8ANPB\MP900400016[1]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5192" y="2850547"/>
            <a:ext cx="3901440" cy="2599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Brand-auto-close-437x3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1412776"/>
            <a:ext cx="9144000" cy="5445224"/>
          </a:xfrm>
          <a:prstGeom prst="rect">
            <a:avLst/>
          </a:prstGeom>
        </p:spPr>
      </p:pic>
      <p:pic>
        <p:nvPicPr>
          <p:cNvPr id="4" name="Opgenomen geluid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3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</Words>
  <Application>Microsoft Office PowerPoint</Application>
  <PresentationFormat>Diavoorstelling (4:3)</PresentationFormat>
  <Paragraphs>8</Paragraphs>
  <Slides>5</Slides>
  <Notes>0</Notes>
  <HiddenSlides>0</HiddenSlides>
  <MMClips>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Brand in tijd garage</vt:lpstr>
      <vt:lpstr>Mogelijkhein ontstaan brand</vt:lpstr>
      <vt:lpstr>Status brand</vt:lpstr>
      <vt:lpstr>Brand vergelijking</vt:lpstr>
      <vt:lpstr>Dia 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 in tijd garage</dc:title>
  <dc:creator> </dc:creator>
  <cp:lastModifiedBy> </cp:lastModifiedBy>
  <cp:revision>2</cp:revision>
  <dcterms:created xsi:type="dcterms:W3CDTF">2011-01-07T18:51:53Z</dcterms:created>
  <dcterms:modified xsi:type="dcterms:W3CDTF">2011-01-07T19:03:28Z</dcterms:modified>
</cp:coreProperties>
</file>