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7" r:id="rId4"/>
    <p:sldId id="258" r:id="rId5"/>
    <p:sldId id="259" r:id="rId6"/>
    <p:sldId id="262" r:id="rId7"/>
    <p:sldId id="263" r:id="rId8"/>
    <p:sldId id="268" r:id="rId9"/>
    <p:sldId id="265" r:id="rId10"/>
    <p:sldId id="266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4660"/>
  </p:normalViewPr>
  <p:slideViewPr>
    <p:cSldViewPr>
      <p:cViewPr>
        <p:scale>
          <a:sx n="76" d="100"/>
          <a:sy n="76" d="100"/>
        </p:scale>
        <p:origin x="-965" y="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91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74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6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33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39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422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020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422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47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688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676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644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15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507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84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392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C0FF-B9A7-499F-918D-B8651F4F8B35}" type="datetimeFigureOut">
              <a:rPr lang="nl-BE" smtClean="0"/>
              <a:t>19/02/2014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0390-0EFA-49F3-949F-1FBE19EE20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808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www.superlastminutes.be/wp-content/uploads/New-York-Verenigde-Staten1.jpg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779" y="-11709"/>
            <a:ext cx="9540552" cy="6869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7524" y="332656"/>
            <a:ext cx="7772400" cy="1470025"/>
          </a:xfrm>
        </p:spPr>
        <p:txBody>
          <a:bodyPr/>
          <a:lstStyle/>
          <a:p>
            <a:r>
              <a:rPr lang="nl-BE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NEW YORK</a:t>
            </a:r>
            <a:endParaRPr lang="nl-BE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6400800" cy="1752600"/>
          </a:xfrm>
        </p:spPr>
        <p:txBody>
          <a:bodyPr/>
          <a:lstStyle/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07/07/2014-14/07/2014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www.superlastminutes.be/wp-content/uploads/New-York-Verenigde-Staten1.jp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779" y="-11709"/>
            <a:ext cx="9540552" cy="68697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560" y="2742107"/>
            <a:ext cx="7772400" cy="1362075"/>
          </a:xfrm>
        </p:spPr>
        <p:txBody>
          <a:bodyPr>
            <a:noAutofit/>
          </a:bodyPr>
          <a:lstStyle/>
          <a:p>
            <a:r>
              <a:rPr lang="nl-BE" sz="8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See </a:t>
            </a:r>
            <a:r>
              <a:rPr lang="nl-BE" sz="88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</a:t>
            </a:r>
            <a:r>
              <a:rPr lang="nl-BE" sz="8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nl-BE" sz="88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there</a:t>
            </a:r>
            <a:r>
              <a:rPr lang="nl-BE" sz="8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!</a:t>
            </a:r>
            <a:endParaRPr lang="nl-BE" sz="8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2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www.superlastminutes.be/wp-content/uploads/New-York-Verenigde-Staten1.jp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779" y="-11709"/>
            <a:ext cx="9540552" cy="6869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New </a:t>
            </a:r>
            <a:r>
              <a:rPr lang="nl-BE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york</a:t>
            </a:r>
            <a:endParaRPr lang="nl-BE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1" t="19177" r="6520" b="11131"/>
          <a:stretch/>
        </p:blipFill>
        <p:spPr bwMode="auto">
          <a:xfrm>
            <a:off x="1001154" y="1688672"/>
            <a:ext cx="7165415" cy="4703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Rechte verbindingslijn met pijl 5"/>
          <p:cNvCxnSpPr/>
          <p:nvPr/>
        </p:nvCxnSpPr>
        <p:spPr>
          <a:xfrm>
            <a:off x="3851919" y="3063105"/>
            <a:ext cx="731941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www.superlastminutes.be/wp-content/uploads/New-York-Verenigde-Staten1.jpg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779" y="0"/>
            <a:ext cx="9540552" cy="6869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Ons hotel</a:t>
            </a:r>
            <a:endParaRPr lang="nl-BE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53135"/>
          </a:xfrm>
        </p:spPr>
        <p:txBody>
          <a:bodyPr>
            <a:normAutofit fontScale="92500" lnSpcReduction="10000"/>
          </a:bodyPr>
          <a:lstStyle/>
          <a:p>
            <a:r>
              <a:rPr lang="nl-BE" sz="3600" dirty="0"/>
              <a:t>Wellington Hotel New York</a:t>
            </a:r>
          </a:p>
          <a:p>
            <a:r>
              <a:rPr lang="nl-BE" sz="3600" dirty="0"/>
              <a:t>3 sterren</a:t>
            </a:r>
          </a:p>
          <a:p>
            <a:r>
              <a:rPr lang="nl-BE" sz="3600" dirty="0"/>
              <a:t>Ontbijt</a:t>
            </a:r>
          </a:p>
          <a:p>
            <a:r>
              <a:rPr lang="nl-BE" sz="3600" dirty="0"/>
              <a:t>Gratis </a:t>
            </a:r>
            <a:r>
              <a:rPr lang="nl-BE" sz="3600" dirty="0" err="1"/>
              <a:t>Wi-fi</a:t>
            </a:r>
            <a:endParaRPr lang="nl-BE" sz="3600" dirty="0"/>
          </a:p>
          <a:p>
            <a:r>
              <a:rPr lang="nl-BE" sz="3600" dirty="0"/>
              <a:t>Dicht bij vele monumenten en </a:t>
            </a:r>
            <a:r>
              <a:rPr lang="nl-BE" sz="3600"/>
              <a:t>bekende plaatsen</a:t>
            </a:r>
            <a:endParaRPr lang="nl-BE" sz="3600" dirty="0"/>
          </a:p>
          <a:p>
            <a:r>
              <a:rPr lang="nl-BE" sz="3600" dirty="0">
                <a:latin typeface="Calibri"/>
              </a:rPr>
              <a:t>Combo met vlucht: 2917,74 euro voor 3 personen</a:t>
            </a:r>
            <a:br>
              <a:rPr lang="nl-BE" sz="3600" dirty="0">
                <a:latin typeface="Calibri"/>
              </a:rPr>
            </a:br>
            <a:endParaRPr lang="nl-BE" sz="3600" dirty="0">
              <a:latin typeface="Calibri"/>
            </a:endParaRPr>
          </a:p>
        </p:txBody>
      </p:sp>
      <p:sp>
        <p:nvSpPr>
          <p:cNvPr id="5" name="AutoShape 2" descr="Afbeelding"/>
          <p:cNvSpPr>
            <a:spLocks noChangeAspect="1" noChangeArrowheads="1"/>
          </p:cNvSpPr>
          <p:nvPr/>
        </p:nvSpPr>
        <p:spPr bwMode="auto">
          <a:xfrm>
            <a:off x="112713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32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www.superlastminutes.be/wp-content/uploads/New-York-Verenigde-Staten1.jpg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779" y="-11709"/>
            <a:ext cx="9540552" cy="6869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Ons hotel</a:t>
            </a:r>
            <a:endParaRPr lang="nl-BE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648348" y="1438608"/>
            <a:ext cx="333375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0000">
            <a:off x="4860551" y="1450281"/>
            <a:ext cx="3388637" cy="253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411" y="3819841"/>
            <a:ext cx="3616332" cy="2394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34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www.superlastminutes.be/wp-content/uploads/New-York-Verenigde-Staten1.jpg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779" y="-11709"/>
            <a:ext cx="9540552" cy="6869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023" y="239021"/>
            <a:ext cx="8229600" cy="1143000"/>
          </a:xfrm>
        </p:spPr>
        <p:txBody>
          <a:bodyPr>
            <a:normAutofit/>
          </a:bodyPr>
          <a:lstStyle/>
          <a:p>
            <a:r>
              <a:rPr lang="nl-BE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Onze vluchten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Jet </a:t>
            </a:r>
            <a:r>
              <a:rPr lang="nl-BE" dirty="0" err="1"/>
              <a:t>airways</a:t>
            </a:r>
            <a:endParaRPr lang="nl-BE" dirty="0"/>
          </a:p>
          <a:p>
            <a:r>
              <a:rPr lang="nl-BE" dirty="0"/>
              <a:t>Retour</a:t>
            </a:r>
          </a:p>
          <a:p>
            <a:r>
              <a:rPr lang="nl-NL" dirty="0"/>
              <a:t>Heenvlucht: maaltijd, lunch en snack inbegrepen</a:t>
            </a:r>
            <a:endParaRPr lang="nl-BE" dirty="0"/>
          </a:p>
          <a:p>
            <a:r>
              <a:rPr lang="nl-NL" dirty="0"/>
              <a:t>Terugvlucht: </a:t>
            </a:r>
            <a:r>
              <a:rPr lang="nl-BE" dirty="0"/>
              <a:t>maaltijd, diner en ontbijt inbegrepen</a:t>
            </a:r>
          </a:p>
          <a:p>
            <a:r>
              <a:rPr lang="nl-BE" dirty="0"/>
              <a:t>Prijs: zie dia </a:t>
            </a:r>
            <a:r>
              <a:rPr lang="nl-BE" dirty="0" smtClean="0"/>
              <a:t>hotel</a:t>
            </a:r>
            <a:endParaRPr lang="nl-BE" dirty="0"/>
          </a:p>
        </p:txBody>
      </p:sp>
      <p:sp>
        <p:nvSpPr>
          <p:cNvPr id="6" name="Gekromde PIJL-OMHOOG 4">
            <a:hlinkClick r:id="rId5" action="ppaction://hlinksldjump"/>
          </p:cNvPr>
          <p:cNvSpPr/>
          <p:nvPr/>
        </p:nvSpPr>
        <p:spPr>
          <a:xfrm>
            <a:off x="7884368" y="5877272"/>
            <a:ext cx="720080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ttp://www.superlastminutes.be/wp-content/uploads/New-York-Verenigde-Staten1.jp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779" y="-11709"/>
            <a:ext cx="9540552" cy="6869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Visums, paspoorten en inentingen</a:t>
            </a:r>
            <a:endParaRPr lang="nl-BE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Geen visum nodig voor verblijf korter dan 9 weken</a:t>
            </a:r>
          </a:p>
          <a:p>
            <a:r>
              <a:rPr lang="nl-BE" dirty="0"/>
              <a:t>Europees paspoort nodig: dit kost 71 euro </a:t>
            </a:r>
            <a:endParaRPr lang="nl-BE" dirty="0" smtClean="0"/>
          </a:p>
          <a:p>
            <a:r>
              <a:rPr lang="nl-BE" dirty="0" smtClean="0"/>
              <a:t>Vaccinaties niet verplicht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21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-15875"/>
            <a:ext cx="9540876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Onze activiteiten</a:t>
            </a:r>
            <a:endParaRPr lang="nl-BE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3467"/>
          </a:xfrm>
        </p:spPr>
        <p:txBody>
          <a:bodyPr>
            <a:normAutofit lnSpcReduction="10000"/>
          </a:bodyPr>
          <a:lstStyle/>
          <a:p>
            <a:r>
              <a:rPr lang="nl-BE" sz="3600" dirty="0"/>
              <a:t>NY City </a:t>
            </a:r>
            <a:r>
              <a:rPr lang="nl-BE" sz="3600" dirty="0" smtClean="0"/>
              <a:t>Pass -&gt;</a:t>
            </a:r>
            <a:r>
              <a:rPr lang="nl-NL" sz="3600" dirty="0" smtClean="0"/>
              <a:t> </a:t>
            </a:r>
            <a:r>
              <a:rPr lang="nl-NL" sz="3600" dirty="0"/>
              <a:t>mogelijkheid om </a:t>
            </a:r>
            <a:r>
              <a:rPr lang="nl-BE" sz="3600" dirty="0"/>
              <a:t> </a:t>
            </a:r>
            <a:r>
              <a:rPr lang="nl-NL" sz="3600" dirty="0"/>
              <a:t>verschillende </a:t>
            </a:r>
            <a:r>
              <a:rPr lang="nl-NL" sz="3600" dirty="0" smtClean="0"/>
              <a:t>activiteiten </a:t>
            </a:r>
            <a:r>
              <a:rPr lang="nl-BE" sz="3600" dirty="0" smtClean="0"/>
              <a:t>te doen:</a:t>
            </a:r>
            <a:endParaRPr lang="nl-BE" sz="3600" dirty="0"/>
          </a:p>
          <a:p>
            <a:r>
              <a:rPr lang="nl-BE" sz="3600" dirty="0"/>
              <a:t>Empire </a:t>
            </a:r>
            <a:r>
              <a:rPr lang="en-US" sz="3600" dirty="0"/>
              <a:t>State </a:t>
            </a:r>
            <a:r>
              <a:rPr lang="en-US" sz="3600" dirty="0" smtClean="0"/>
              <a:t>Building</a:t>
            </a:r>
          </a:p>
          <a:p>
            <a:r>
              <a:rPr lang="en-US" sz="3600" dirty="0" smtClean="0"/>
              <a:t>Metropolitan Museum of Art</a:t>
            </a:r>
          </a:p>
          <a:p>
            <a:r>
              <a:rPr lang="en-US" sz="3600" dirty="0" smtClean="0"/>
              <a:t>American Museum of Natural History</a:t>
            </a:r>
          </a:p>
          <a:p>
            <a:r>
              <a:rPr lang="en-US" sz="3600" dirty="0" smtClean="0"/>
              <a:t>Museum of Modern Art (</a:t>
            </a:r>
            <a:r>
              <a:rPr lang="en-US" sz="3600" dirty="0" err="1" smtClean="0"/>
              <a:t>MoMA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Statue of Liberty &amp; Ellis Island</a:t>
            </a:r>
          </a:p>
          <a:p>
            <a:r>
              <a:rPr lang="en-US" sz="3600" dirty="0" smtClean="0"/>
              <a:t>Guggenheim Museum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89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-15875"/>
            <a:ext cx="9540876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Onze activiteiten</a:t>
            </a:r>
            <a:endParaRPr lang="nl-BE" dirty="0"/>
          </a:p>
        </p:txBody>
      </p:sp>
      <p:pic>
        <p:nvPicPr>
          <p:cNvPr id="5" name="picture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579">
            <a:off x="704438" y="1378398"/>
            <a:ext cx="1478280" cy="1973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86570"/>
            <a:ext cx="2999105" cy="2424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896">
            <a:off x="5050825" y="4069731"/>
            <a:ext cx="3332480" cy="222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594">
            <a:off x="5376994" y="1603789"/>
            <a:ext cx="331724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3332480" cy="2138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431">
            <a:off x="2252324" y="3903452"/>
            <a:ext cx="3278505" cy="216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269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-15875"/>
            <a:ext cx="9540876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Onze activiteiten</a:t>
            </a:r>
            <a:endParaRPr lang="nl-BE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Activiteiten zonder city pass:</a:t>
            </a:r>
          </a:p>
          <a:p>
            <a:r>
              <a:rPr lang="nl-BE"/>
              <a:t>Times Square</a:t>
            </a:r>
          </a:p>
          <a:p>
            <a:r>
              <a:rPr lang="nl-BE"/>
              <a:t>Central </a:t>
            </a:r>
            <a:r>
              <a:rPr lang="nl-BE" smtClean="0"/>
              <a:t>Park</a:t>
            </a:r>
            <a:endParaRPr lang="nl-BE"/>
          </a:p>
        </p:txBody>
      </p:sp>
      <p:pic>
        <p:nvPicPr>
          <p:cNvPr id="5" name="pic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75" y="2636912"/>
            <a:ext cx="3703320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71352"/>
            <a:ext cx="2984500" cy="2235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6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110</Words>
  <Application>Microsoft Office PowerPoint</Application>
  <PresentationFormat>Diavoorstelling (4:3)</PresentationFormat>
  <Paragraphs>35</Paragraphs>
  <Slides>10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NEW YORK</vt:lpstr>
      <vt:lpstr>New york</vt:lpstr>
      <vt:lpstr>Ons hotel</vt:lpstr>
      <vt:lpstr>Ons hotel</vt:lpstr>
      <vt:lpstr>Onze vluchten</vt:lpstr>
      <vt:lpstr>Visums, paspoorten en inentingen</vt:lpstr>
      <vt:lpstr>Onze activiteiten</vt:lpstr>
      <vt:lpstr>Onze activiteiten</vt:lpstr>
      <vt:lpstr>Onze activiteiten</vt:lpstr>
      <vt:lpstr>See you there!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</dc:title>
  <dc:creator>Fran</dc:creator>
  <cp:lastModifiedBy>Fran</cp:lastModifiedBy>
  <cp:revision>30</cp:revision>
  <dcterms:created xsi:type="dcterms:W3CDTF">2014-01-26T17:08:00Z</dcterms:created>
  <dcterms:modified xsi:type="dcterms:W3CDTF">2014-02-19T14:10:11Z</dcterms:modified>
</cp:coreProperties>
</file>