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photoAlbum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C6E00-2B48-4937-AB54-E8F3819DB218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30BD-2E47-428F-A5CE-4161A63ACE1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165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30636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6204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6501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93950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7929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3705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56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1237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812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4904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30BD-2E47-428F-A5CE-4161A63ACE12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645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458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083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638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55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914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202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63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132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088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481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881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FE7CC-5AFA-42C1-8BC2-F4AC78D5A334}" type="datetimeFigureOut">
              <a:rPr lang="nl-BE" smtClean="0"/>
              <a:t>18/09/2011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2EE0-BBAD-4B65-B33D-526C2935FE9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629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mtClean="0"/>
              <a:t>Fotoalbum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smtClean="0"/>
              <a:t>door patrick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8300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51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70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5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35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60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3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4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56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6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91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7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50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8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67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49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20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DSC04050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95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Diavoorstelling (4:3)</PresentationFormat>
  <Paragraphs>13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Fotoalbum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Fotoalbum</dc:title>
  <dc:creator>patrick</dc:creator>
  <cp:lastModifiedBy>patrick</cp:lastModifiedBy>
  <cp:revision>1</cp:revision>
  <dcterms:created xsi:type="dcterms:W3CDTF">2011-09-18T19:43:07Z</dcterms:created>
  <dcterms:modified xsi:type="dcterms:W3CDTF">2011-09-18T19:45:19Z</dcterms:modified>
</cp:coreProperties>
</file>