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photoAlbum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0C6E00-2B48-4937-AB54-E8F3819DB218}" type="datetimeFigureOut">
              <a:rPr lang="nl-BE" smtClean="0"/>
              <a:t>18/09/2011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4130BD-2E47-428F-A5CE-4161A63ACE1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81658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130BD-2E47-428F-A5CE-4161A63ACE12}" type="slidenum">
              <a:rPr lang="nl-BE" smtClean="0"/>
              <a:t>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306369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130BD-2E47-428F-A5CE-4161A63ACE12}" type="slidenum">
              <a:rPr lang="nl-BE" smtClean="0"/>
              <a:t>10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962040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130BD-2E47-428F-A5CE-4161A63ACE12}" type="slidenum">
              <a:rPr lang="nl-BE" smtClean="0"/>
              <a:t>11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365010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130BD-2E47-428F-A5CE-4161A63ACE12}" type="slidenum">
              <a:rPr lang="nl-BE" smtClean="0"/>
              <a:t>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939503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130BD-2E47-428F-A5CE-4161A63ACE12}" type="slidenum">
              <a:rPr lang="nl-BE" smtClean="0"/>
              <a:t>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079299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130BD-2E47-428F-A5CE-4161A63ACE12}" type="slidenum">
              <a:rPr lang="nl-BE" smtClean="0"/>
              <a:t>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437055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130BD-2E47-428F-A5CE-4161A63ACE12}" type="slidenum">
              <a:rPr lang="nl-BE" smtClean="0"/>
              <a:t>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1565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130BD-2E47-428F-A5CE-4161A63ACE12}" type="slidenum">
              <a:rPr lang="nl-BE" smtClean="0"/>
              <a:t>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912376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130BD-2E47-428F-A5CE-4161A63ACE12}" type="slidenum">
              <a:rPr lang="nl-BE" smtClean="0"/>
              <a:t>7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581290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130BD-2E47-428F-A5CE-4161A63ACE12}" type="slidenum">
              <a:rPr lang="nl-BE" smtClean="0"/>
              <a:t>8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449047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130BD-2E47-428F-A5CE-4161A63ACE12}" type="slidenum">
              <a:rPr lang="nl-BE" smtClean="0"/>
              <a:t>9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76451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E7CC-5AFA-42C1-8BC2-F4AC78D5A334}" type="datetimeFigureOut">
              <a:rPr lang="nl-BE" smtClean="0"/>
              <a:t>18/09/2011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2EE0-BBAD-4B65-B33D-526C2935FE9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44586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E7CC-5AFA-42C1-8BC2-F4AC78D5A334}" type="datetimeFigureOut">
              <a:rPr lang="nl-BE" smtClean="0"/>
              <a:t>18/09/2011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2EE0-BBAD-4B65-B33D-526C2935FE9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90833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E7CC-5AFA-42C1-8BC2-F4AC78D5A334}" type="datetimeFigureOut">
              <a:rPr lang="nl-BE" smtClean="0"/>
              <a:t>18/09/2011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2EE0-BBAD-4B65-B33D-526C2935FE9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86383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E7CC-5AFA-42C1-8BC2-F4AC78D5A334}" type="datetimeFigureOut">
              <a:rPr lang="nl-BE" smtClean="0"/>
              <a:t>18/09/2011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2EE0-BBAD-4B65-B33D-526C2935FE9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65554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E7CC-5AFA-42C1-8BC2-F4AC78D5A334}" type="datetimeFigureOut">
              <a:rPr lang="nl-BE" smtClean="0"/>
              <a:t>18/09/2011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2EE0-BBAD-4B65-B33D-526C2935FE9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39148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E7CC-5AFA-42C1-8BC2-F4AC78D5A334}" type="datetimeFigureOut">
              <a:rPr lang="nl-BE" smtClean="0"/>
              <a:t>18/09/2011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2EE0-BBAD-4B65-B33D-526C2935FE9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92028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E7CC-5AFA-42C1-8BC2-F4AC78D5A334}" type="datetimeFigureOut">
              <a:rPr lang="nl-BE" smtClean="0"/>
              <a:t>18/09/2011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2EE0-BBAD-4B65-B33D-526C2935FE9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0635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E7CC-5AFA-42C1-8BC2-F4AC78D5A334}" type="datetimeFigureOut">
              <a:rPr lang="nl-BE" smtClean="0"/>
              <a:t>18/09/2011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2EE0-BBAD-4B65-B33D-526C2935FE9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41327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E7CC-5AFA-42C1-8BC2-F4AC78D5A334}" type="datetimeFigureOut">
              <a:rPr lang="nl-BE" smtClean="0"/>
              <a:t>18/09/2011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2EE0-BBAD-4B65-B33D-526C2935FE9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70889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E7CC-5AFA-42C1-8BC2-F4AC78D5A334}" type="datetimeFigureOut">
              <a:rPr lang="nl-BE" smtClean="0"/>
              <a:t>18/09/2011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2EE0-BBAD-4B65-B33D-526C2935FE9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44813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E7CC-5AFA-42C1-8BC2-F4AC78D5A334}" type="datetimeFigureOut">
              <a:rPr lang="nl-BE" smtClean="0"/>
              <a:t>18/09/2011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2EE0-BBAD-4B65-B33D-526C2935FE9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58812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FE7CC-5AFA-42C1-8BC2-F4AC78D5A334}" type="datetimeFigureOut">
              <a:rPr lang="nl-BE" smtClean="0"/>
              <a:t>18/09/2011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82EE0-BBAD-4B65-B33D-526C2935FE9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0629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smtClean="0"/>
              <a:t>Fotoalbum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smtClean="0"/>
              <a:t>door patrick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983002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DSC04051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1475"/>
            <a:ext cx="9144000" cy="61150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07028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DSC04052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1475"/>
            <a:ext cx="9144000" cy="61150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33581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DSC04042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1475"/>
            <a:ext cx="9144000" cy="61150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8604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DSC04043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1475"/>
            <a:ext cx="9144000" cy="61150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0974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DSC04044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1475"/>
            <a:ext cx="9144000" cy="61150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9567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DSC04046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1475"/>
            <a:ext cx="9144000" cy="61150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2914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DSC04047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1475"/>
            <a:ext cx="9144000" cy="61150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7500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DSC04048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1475"/>
            <a:ext cx="9144000" cy="61150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0679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DSC04049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1475"/>
            <a:ext cx="9144000" cy="61150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8203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DSC04050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1475"/>
            <a:ext cx="9144000" cy="61150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2958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14</Words>
  <Application>Microsoft Office PowerPoint</Application>
  <PresentationFormat>Diavoorstelling (4:3)</PresentationFormat>
  <Paragraphs>13</Paragraphs>
  <Slides>11</Slides>
  <Notes>11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2" baseType="lpstr">
      <vt:lpstr>Kantoorthema</vt:lpstr>
      <vt:lpstr>Fotoalbum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Fotoalbum</dc:title>
  <dc:creator>patrick</dc:creator>
  <cp:lastModifiedBy>patrick</cp:lastModifiedBy>
  <cp:revision>1</cp:revision>
  <dcterms:created xsi:type="dcterms:W3CDTF">2011-09-18T19:43:07Z</dcterms:created>
  <dcterms:modified xsi:type="dcterms:W3CDTF">2011-09-18T19:45:19Z</dcterms:modified>
</cp:coreProperties>
</file>