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6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5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elijkbenige driehoek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9" name="Ondertitel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nl-NL" smtClean="0"/>
              <a:t>Klik om het opmaakprofiel van de modelondertitel te bewerken</a:t>
            </a:r>
            <a:endParaRPr kumimoji="0" lang="en-US"/>
          </a:p>
        </p:txBody>
      </p:sp>
      <p:sp>
        <p:nvSpPr>
          <p:cNvPr id="28" name="Tijdelijke aanduiding voor datum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A1C8F67C-C6ED-41AC-8473-D1F5E026A58B}" type="datetimeFigureOut">
              <a:rPr lang="nl-BE" smtClean="0"/>
              <a:t>13/03/2012</a:t>
            </a:fld>
            <a:endParaRPr lang="nl-BE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nl-BE"/>
          </a:p>
        </p:txBody>
      </p:sp>
      <p:sp>
        <p:nvSpPr>
          <p:cNvPr id="29" name="Tijdelijke aanduiding voor dianumm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4BAEBB2D-0847-4AB3-8F97-74532F01653C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8F67C-C6ED-41AC-8473-D1F5E026A58B}" type="datetimeFigureOut">
              <a:rPr lang="nl-BE" smtClean="0"/>
              <a:t>13/03/2012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BB2D-0847-4AB3-8F97-74532F01653C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8F67C-C6ED-41AC-8473-D1F5E026A58B}" type="datetimeFigureOut">
              <a:rPr lang="nl-BE" smtClean="0"/>
              <a:t>13/03/2012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BB2D-0847-4AB3-8F97-74532F01653C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A1C8F67C-C6ED-41AC-8473-D1F5E026A58B}" type="datetimeFigureOut">
              <a:rPr lang="nl-BE" smtClean="0"/>
              <a:t>13/03/2012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BB2D-0847-4AB3-8F97-74532F01653C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ige driehoek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Gelijkbenige driehoek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A1C8F67C-C6ED-41AC-8473-D1F5E026A58B}" type="datetimeFigureOut">
              <a:rPr lang="nl-BE" smtClean="0"/>
              <a:t>13/03/2012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4BAEBB2D-0847-4AB3-8F97-74532F01653C}" type="slidenum">
              <a:rPr lang="nl-BE" smtClean="0"/>
              <a:t>‹nr.›</a:t>
            </a:fld>
            <a:endParaRPr lang="nl-BE"/>
          </a:p>
        </p:txBody>
      </p:sp>
      <p:cxnSp>
        <p:nvCxnSpPr>
          <p:cNvPr id="11" name="Rechte verbindingslijn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A1C8F67C-C6ED-41AC-8473-D1F5E026A58B}" type="datetimeFigureOut">
              <a:rPr lang="nl-BE" smtClean="0"/>
              <a:t>13/03/2012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4BAEBB2D-0847-4AB3-8F97-74532F01653C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A1C8F67C-C6ED-41AC-8473-D1F5E026A58B}" type="datetimeFigureOut">
              <a:rPr lang="nl-BE" smtClean="0"/>
              <a:t>13/03/2012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4BAEBB2D-0847-4AB3-8F97-74532F01653C}" type="slidenum">
              <a:rPr lang="nl-BE" smtClean="0"/>
              <a:t>‹nr.›</a:t>
            </a:fld>
            <a:endParaRPr lang="nl-B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8F67C-C6ED-41AC-8473-D1F5E026A58B}" type="datetimeFigureOut">
              <a:rPr lang="nl-BE" smtClean="0"/>
              <a:t>13/03/2012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BB2D-0847-4AB3-8F97-74532F01653C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A1C8F67C-C6ED-41AC-8473-D1F5E026A58B}" type="datetimeFigureOut">
              <a:rPr lang="nl-BE" smtClean="0"/>
              <a:t>13/03/2012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4BAEBB2D-0847-4AB3-8F97-74532F01653C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A1C8F67C-C6ED-41AC-8473-D1F5E026A58B}" type="datetimeFigureOut">
              <a:rPr lang="nl-BE" smtClean="0"/>
              <a:t>13/03/2012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4BAEBB2D-0847-4AB3-8F97-74532F01653C}" type="slidenum">
              <a:rPr lang="nl-BE" smtClean="0"/>
              <a:t>‹nr.›</a:t>
            </a:fld>
            <a:endParaRPr lang="nl-B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nl-NL" smtClean="0"/>
              <a:t>Klik op het pictogram als u een afbeelding wilt toevoegen</a:t>
            </a:r>
            <a:endParaRPr kumimoji="0" lang="en-US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A1C8F67C-C6ED-41AC-8473-D1F5E026A58B}" type="datetimeFigureOut">
              <a:rPr lang="nl-BE" smtClean="0"/>
              <a:t>13/03/2012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4BAEBB2D-0847-4AB3-8F97-74532F01653C}" type="slidenum">
              <a:rPr lang="nl-BE" smtClean="0"/>
              <a:t>‹nr.›</a:t>
            </a:fld>
            <a:endParaRPr lang="nl-B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ige driehoek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Rechte verbindingslijn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jdelijke aanduiding voor titel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nl-NL" smtClean="0"/>
              <a:t>Klik om de modelstijlen te bewerken</a:t>
            </a:r>
          </a:p>
          <a:p>
            <a:pPr lvl="1" eaLnBrk="1" latinLnBrk="0" hangingPunct="1"/>
            <a:r>
              <a:rPr kumimoji="0" lang="nl-NL" smtClean="0"/>
              <a:t>Tweede niveau</a:t>
            </a:r>
          </a:p>
          <a:p>
            <a:pPr lvl="2" eaLnBrk="1" latinLnBrk="0" hangingPunct="1"/>
            <a:r>
              <a:rPr kumimoji="0" lang="nl-NL" smtClean="0"/>
              <a:t>Derde niveau</a:t>
            </a:r>
          </a:p>
          <a:p>
            <a:pPr lvl="3" eaLnBrk="1" latinLnBrk="0" hangingPunct="1"/>
            <a:r>
              <a:rPr kumimoji="0" lang="nl-NL" smtClean="0"/>
              <a:t>Vierde niveau</a:t>
            </a:r>
          </a:p>
          <a:p>
            <a:pPr lvl="4" eaLnBrk="1" latinLnBrk="0" hangingPunct="1"/>
            <a:r>
              <a:rPr kumimoji="0" lang="nl-NL" smtClean="0"/>
              <a:t>Vijfde niveau</a:t>
            </a:r>
            <a:endParaRPr kumimoji="0" lang="en-US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A1C8F67C-C6ED-41AC-8473-D1F5E026A58B}" type="datetimeFigureOut">
              <a:rPr lang="nl-BE" smtClean="0"/>
              <a:t>13/03/2012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nl-BE"/>
          </a:p>
        </p:txBody>
      </p:sp>
      <p:sp>
        <p:nvSpPr>
          <p:cNvPr id="23" name="Tijdelijke aanduiding voor dianumm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4BAEBB2D-0847-4AB3-8F97-74532F01653C}" type="slidenum">
              <a:rPr lang="nl-BE" smtClean="0"/>
              <a:t>‹nr.›</a:t>
            </a:fld>
            <a:endParaRPr lang="nl-B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 smtClean="0"/>
              <a:t>STADSKLASSEN BRUSSEL</a:t>
            </a:r>
            <a:br>
              <a:rPr lang="nl-BE" dirty="0" smtClean="0"/>
            </a:br>
            <a:r>
              <a:rPr lang="nl-BE" dirty="0" smtClean="0"/>
              <a:t>DAG 2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nl-BE" dirty="0" smtClean="0"/>
              <a:t>Dinsdag 13 maart</a:t>
            </a:r>
          </a:p>
          <a:p>
            <a:r>
              <a:rPr lang="nl-BE" dirty="0" smtClean="0"/>
              <a:t>Bezoek aan het </a:t>
            </a:r>
            <a:r>
              <a:rPr lang="nl-BE" dirty="0" err="1" smtClean="0"/>
              <a:t>BIP</a:t>
            </a:r>
            <a:endParaRPr lang="nl-BE" dirty="0" smtClean="0"/>
          </a:p>
          <a:p>
            <a:r>
              <a:rPr lang="nl-BE" dirty="0" smtClean="0"/>
              <a:t>Een lekkere wafel gaan eten</a:t>
            </a:r>
          </a:p>
          <a:p>
            <a:r>
              <a:rPr lang="nl-BE" dirty="0" smtClean="0"/>
              <a:t>Op restaurant </a:t>
            </a:r>
            <a:r>
              <a:rPr lang="nl-BE" dirty="0" smtClean="0">
                <a:sym typeface="Wingdings" pitchFamily="2" charset="2"/>
              </a:rPr>
              <a:t></a:t>
            </a:r>
            <a:endParaRPr lang="nl-BE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802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802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17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P1080238.JPG"/>
          <p:cNvPicPr>
            <a:picLocks noChangeAspect="1"/>
          </p:cNvPicPr>
          <p:nvPr/>
        </p:nvPicPr>
        <p:blipFill>
          <a:blip r:embed="rId2" cstate="print"/>
          <a:srcRect l="26375" t="35300" r="780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802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802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802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20072" cy="3915054"/>
          </a:xfrm>
          <a:prstGeom prst="rect">
            <a:avLst/>
          </a:prstGeom>
        </p:spPr>
      </p:pic>
      <p:pic>
        <p:nvPicPr>
          <p:cNvPr id="3" name="Afbeelding 2" descr="P1080256.JPG"/>
          <p:cNvPicPr>
            <a:picLocks noChangeAspect="1"/>
          </p:cNvPicPr>
          <p:nvPr/>
        </p:nvPicPr>
        <p:blipFill>
          <a:blip r:embed="rId3" cstate="print"/>
          <a:srcRect t="5394" b="7192"/>
          <a:stretch>
            <a:fillRect/>
          </a:stretch>
        </p:blipFill>
        <p:spPr>
          <a:xfrm>
            <a:off x="3803914" y="3356992"/>
            <a:ext cx="5340086" cy="3501008"/>
          </a:xfrm>
          <a:prstGeom prst="rect">
            <a:avLst/>
          </a:prstGeom>
        </p:spPr>
      </p:pic>
      <p:pic>
        <p:nvPicPr>
          <p:cNvPr id="4" name="Afbeelding 3" descr="P1080250.JPG"/>
          <p:cNvPicPr>
            <a:picLocks noChangeAspect="1"/>
          </p:cNvPicPr>
          <p:nvPr/>
        </p:nvPicPr>
        <p:blipFill>
          <a:blip r:embed="rId4" cstate="print"/>
          <a:srcRect l="12988" t="9051" r="21650" b="26750"/>
          <a:stretch>
            <a:fillRect/>
          </a:stretch>
        </p:blipFill>
        <p:spPr>
          <a:xfrm>
            <a:off x="4644008" y="-1"/>
            <a:ext cx="4752528" cy="3501009"/>
          </a:xfrm>
          <a:prstGeom prst="rect">
            <a:avLst/>
          </a:prstGeom>
        </p:spPr>
      </p:pic>
      <p:pic>
        <p:nvPicPr>
          <p:cNvPr id="5" name="Afbeelding 4" descr="P10802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80528" y="3356992"/>
            <a:ext cx="4379979" cy="350100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1764.JPG"/>
          <p:cNvPicPr>
            <a:picLocks noChangeAspect="1"/>
          </p:cNvPicPr>
          <p:nvPr/>
        </p:nvPicPr>
        <p:blipFill>
          <a:blip r:embed="rId2" cstate="print"/>
          <a:srcRect l="10626" r="9838" b="6951"/>
          <a:stretch>
            <a:fillRect/>
          </a:stretch>
        </p:blipFill>
        <p:spPr>
          <a:xfrm>
            <a:off x="0" y="0"/>
            <a:ext cx="4810780" cy="4221088"/>
          </a:xfrm>
          <a:prstGeom prst="rect">
            <a:avLst/>
          </a:prstGeom>
        </p:spPr>
      </p:pic>
      <p:pic>
        <p:nvPicPr>
          <p:cNvPr id="3" name="Afbeelding 2" descr="P10802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3212976"/>
            <a:ext cx="4860032" cy="3645024"/>
          </a:xfrm>
          <a:prstGeom prst="rect">
            <a:avLst/>
          </a:prstGeom>
        </p:spPr>
      </p:pic>
      <p:pic>
        <p:nvPicPr>
          <p:cNvPr id="4" name="Afbeelding 3" descr="P1080258.JPG"/>
          <p:cNvPicPr>
            <a:picLocks noChangeAspect="1"/>
          </p:cNvPicPr>
          <p:nvPr/>
        </p:nvPicPr>
        <p:blipFill>
          <a:blip r:embed="rId4" cstate="print"/>
          <a:srcRect l="4326" r="31888" b="30050"/>
          <a:stretch>
            <a:fillRect/>
          </a:stretch>
        </p:blipFill>
        <p:spPr>
          <a:xfrm>
            <a:off x="4274417" y="0"/>
            <a:ext cx="4869583" cy="4005064"/>
          </a:xfrm>
          <a:prstGeom prst="rect">
            <a:avLst/>
          </a:prstGeom>
        </p:spPr>
      </p:pic>
      <p:pic>
        <p:nvPicPr>
          <p:cNvPr id="5" name="Afbeelding 4" descr="P1080263.JPG"/>
          <p:cNvPicPr>
            <a:picLocks noChangeAspect="1"/>
          </p:cNvPicPr>
          <p:nvPr/>
        </p:nvPicPr>
        <p:blipFill>
          <a:blip r:embed="rId5" cstate="print"/>
          <a:srcRect r="7753"/>
          <a:stretch>
            <a:fillRect/>
          </a:stretch>
        </p:blipFill>
        <p:spPr>
          <a:xfrm>
            <a:off x="0" y="3374994"/>
            <a:ext cx="4283968" cy="348300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802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20071" cy="4149080"/>
          </a:xfrm>
          <a:prstGeom prst="rect">
            <a:avLst/>
          </a:prstGeom>
        </p:spPr>
      </p:pic>
      <p:pic>
        <p:nvPicPr>
          <p:cNvPr id="4" name="Afbeelding 3" descr="DSCN1769.JPG"/>
          <p:cNvPicPr>
            <a:picLocks noChangeAspect="1"/>
          </p:cNvPicPr>
          <p:nvPr/>
        </p:nvPicPr>
        <p:blipFill>
          <a:blip r:embed="rId3" cstate="print"/>
          <a:srcRect t="1363"/>
          <a:stretch>
            <a:fillRect/>
          </a:stretch>
        </p:blipFill>
        <p:spPr>
          <a:xfrm>
            <a:off x="0" y="4077072"/>
            <a:ext cx="3923928" cy="2780928"/>
          </a:xfrm>
          <a:prstGeom prst="rect">
            <a:avLst/>
          </a:prstGeom>
        </p:spPr>
      </p:pic>
      <p:pic>
        <p:nvPicPr>
          <p:cNvPr id="5" name="Afbeelding 4" descr="DSCN1770.JPG"/>
          <p:cNvPicPr>
            <a:picLocks noChangeAspect="1"/>
          </p:cNvPicPr>
          <p:nvPr/>
        </p:nvPicPr>
        <p:blipFill>
          <a:blip r:embed="rId4" cstate="print"/>
          <a:srcRect t="23750"/>
          <a:stretch>
            <a:fillRect/>
          </a:stretch>
        </p:blipFill>
        <p:spPr>
          <a:xfrm>
            <a:off x="3707904" y="4077072"/>
            <a:ext cx="2691459" cy="2780928"/>
          </a:xfrm>
          <a:prstGeom prst="rect">
            <a:avLst/>
          </a:prstGeom>
        </p:spPr>
      </p:pic>
      <p:pic>
        <p:nvPicPr>
          <p:cNvPr id="6" name="Afbeelding 5" descr="DSCN1755.JPG"/>
          <p:cNvPicPr>
            <a:picLocks noChangeAspect="1"/>
          </p:cNvPicPr>
          <p:nvPr/>
        </p:nvPicPr>
        <p:blipFill>
          <a:blip r:embed="rId5" cstate="print"/>
          <a:srcRect t="4321" b="14403"/>
          <a:stretch>
            <a:fillRect/>
          </a:stretch>
        </p:blipFill>
        <p:spPr>
          <a:xfrm>
            <a:off x="6372200" y="4005064"/>
            <a:ext cx="2771800" cy="3003744"/>
          </a:xfrm>
          <a:prstGeom prst="rect">
            <a:avLst/>
          </a:prstGeom>
        </p:spPr>
      </p:pic>
      <p:pic>
        <p:nvPicPr>
          <p:cNvPr id="3" name="Afbeelding 2" descr="P1080267.JPG"/>
          <p:cNvPicPr>
            <a:picLocks noChangeAspect="1"/>
          </p:cNvPicPr>
          <p:nvPr/>
        </p:nvPicPr>
        <p:blipFill>
          <a:blip r:embed="rId6" cstate="print"/>
          <a:srcRect t="2751" b="19550"/>
          <a:stretch>
            <a:fillRect/>
          </a:stretch>
        </p:blipFill>
        <p:spPr>
          <a:xfrm>
            <a:off x="5182115" y="0"/>
            <a:ext cx="3961885" cy="410445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17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Het </a:t>
            </a:r>
            <a:r>
              <a:rPr lang="nl-BE" dirty="0" err="1" smtClean="0"/>
              <a:t>BIP</a:t>
            </a:r>
            <a:endParaRPr lang="nl-BE" dirty="0"/>
          </a:p>
        </p:txBody>
      </p:sp>
      <p:pic>
        <p:nvPicPr>
          <p:cNvPr id="3" name="Afbeelding 2" descr="DSCN1724.JPG"/>
          <p:cNvPicPr>
            <a:picLocks noChangeAspect="1"/>
          </p:cNvPicPr>
          <p:nvPr/>
        </p:nvPicPr>
        <p:blipFill>
          <a:blip r:embed="rId2" cstate="print"/>
          <a:srcRect l="12054" b="7764"/>
          <a:stretch>
            <a:fillRect/>
          </a:stretch>
        </p:blipFill>
        <p:spPr>
          <a:xfrm>
            <a:off x="251520" y="1412776"/>
            <a:ext cx="3816424" cy="2736304"/>
          </a:xfrm>
          <a:prstGeom prst="rect">
            <a:avLst/>
          </a:prstGeom>
        </p:spPr>
      </p:pic>
      <p:pic>
        <p:nvPicPr>
          <p:cNvPr id="4" name="Afbeelding 3" descr="DSCN17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5" name="Afbeelding 4" descr="P1080201.JPG"/>
          <p:cNvPicPr>
            <a:picLocks noChangeAspect="1"/>
          </p:cNvPicPr>
          <p:nvPr/>
        </p:nvPicPr>
        <p:blipFill>
          <a:blip r:embed="rId4" cstate="print"/>
          <a:srcRect l="5589" t="6934" r="11201"/>
          <a:stretch>
            <a:fillRect/>
          </a:stretch>
        </p:blipFill>
        <p:spPr>
          <a:xfrm>
            <a:off x="251520" y="3717032"/>
            <a:ext cx="3744416" cy="314096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17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P10801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P1080206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P10802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P10802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802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802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17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37</TotalTime>
  <Words>19</Words>
  <Application>Microsoft Office PowerPoint</Application>
  <PresentationFormat>Diavoorstelling (4:3)</PresentationFormat>
  <Paragraphs>6</Paragraphs>
  <Slides>20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1" baseType="lpstr">
      <vt:lpstr>Verve</vt:lpstr>
      <vt:lpstr>STADSKLASSEN BRUSSEL DAG 2</vt:lpstr>
      <vt:lpstr>Het BIP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  <vt:lpstr>Dia 16</vt:lpstr>
      <vt:lpstr>Dia 17</vt:lpstr>
      <vt:lpstr>Dia 18</vt:lpstr>
      <vt:lpstr>Dia 19</vt:lpstr>
      <vt:lpstr>Dia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STADSKLASSEN BRUSSEL DAG 2</dc:title>
  <dc:creator>SaarVanLoo</dc:creator>
  <cp:lastModifiedBy>SaarVanLoo</cp:lastModifiedBy>
  <cp:revision>4</cp:revision>
  <dcterms:created xsi:type="dcterms:W3CDTF">2012-03-13T21:01:48Z</dcterms:created>
  <dcterms:modified xsi:type="dcterms:W3CDTF">2012-03-13T21:39:17Z</dcterms:modified>
</cp:coreProperties>
</file>