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496C30-4366-4DBC-BA86-AA6767AF3F58}" type="datetimeFigureOut">
              <a:rPr lang="nl-BE" smtClean="0"/>
              <a:t>13/03/2012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4ED43C-61C9-4D9F-9CFF-F579C60E4B41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Stadsklassen Brussel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54442" y="3573016"/>
            <a:ext cx="5114778" cy="1068096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rgbClr val="FFC000"/>
                </a:solidFill>
              </a:rPr>
              <a:t>Maandag 12 maart</a:t>
            </a:r>
          </a:p>
          <a:p>
            <a:r>
              <a:rPr lang="nl-BE" dirty="0" smtClean="0">
                <a:solidFill>
                  <a:srgbClr val="FFC000"/>
                </a:solidFill>
              </a:rPr>
              <a:t>Vertrek, ontdekkingstocht,             </a:t>
            </a:r>
            <a:r>
              <a:rPr lang="nl-BE" dirty="0" err="1" smtClean="0">
                <a:solidFill>
                  <a:srgbClr val="FFC000"/>
                </a:solidFill>
              </a:rPr>
              <a:t>VRT-bezoek</a:t>
            </a:r>
            <a:r>
              <a:rPr lang="nl-BE" dirty="0" smtClean="0">
                <a:solidFill>
                  <a:srgbClr val="FFC000"/>
                </a:solidFill>
              </a:rPr>
              <a:t> en avondactiviteit</a:t>
            </a:r>
            <a:endParaRPr lang="nl-BE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afbeelding 4" descr="DSCN17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4499992" y="908720"/>
            <a:ext cx="4206240" cy="4206240"/>
          </a:xfrm>
        </p:spPr>
      </p:pic>
      <p:pic>
        <p:nvPicPr>
          <p:cNvPr id="8" name="Tijdelijke aanduiding voor afbeelding 7" descr="DSCN171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486" b="12486"/>
          <a:stretch>
            <a:fillRect/>
          </a:stretch>
        </p:blipFill>
        <p:spPr>
          <a:xfrm>
            <a:off x="539750" y="1412875"/>
            <a:ext cx="4205288" cy="42068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DSCN17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pic>
        <p:nvPicPr>
          <p:cNvPr id="6" name="Afbeelding 5" descr="P1070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0725">
            <a:off x="4881576" y="418617"/>
            <a:ext cx="3995737" cy="2996803"/>
          </a:xfrm>
          <a:prstGeom prst="rect">
            <a:avLst/>
          </a:prstGeom>
        </p:spPr>
      </p:pic>
      <p:pic>
        <p:nvPicPr>
          <p:cNvPr id="7" name="Afbeelding 6" descr="P108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7377">
            <a:off x="4716016" y="3284984"/>
            <a:ext cx="4427984" cy="3320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P10709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pic>
        <p:nvPicPr>
          <p:cNvPr id="6" name="Afbeelding 5" descr="P1070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8382">
            <a:off x="4758443" y="-332625"/>
            <a:ext cx="4780728" cy="3585546"/>
          </a:xfrm>
          <a:prstGeom prst="rect">
            <a:avLst/>
          </a:prstGeom>
        </p:spPr>
      </p:pic>
      <p:pic>
        <p:nvPicPr>
          <p:cNvPr id="7" name="Afbeelding 6" descr="P1070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7392">
            <a:off x="4581211" y="3319864"/>
            <a:ext cx="437997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P108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2510">
            <a:off x="4983458" y="2638097"/>
            <a:ext cx="3381840" cy="45091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afbeelding 4" descr="P108001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  <p:pic>
        <p:nvPicPr>
          <p:cNvPr id="7" name="Afbeelding 6" descr="P108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3629">
            <a:off x="4644008" y="260648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afbeelding 4" descr="P10800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pic>
        <p:nvPicPr>
          <p:cNvPr id="6" name="Afbeelding 5" descr="P108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4099">
            <a:off x="4903888" y="290625"/>
            <a:ext cx="4840002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P10800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0" y="-171400"/>
            <a:ext cx="3717032" cy="3888432"/>
          </a:xfrm>
        </p:spPr>
      </p:pic>
      <p:pic>
        <p:nvPicPr>
          <p:cNvPr id="6" name="Afbeelding 5" descr="P108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003798" cy="4005064"/>
          </a:xfrm>
          <a:prstGeom prst="rect">
            <a:avLst/>
          </a:prstGeom>
        </p:spPr>
      </p:pic>
      <p:pic>
        <p:nvPicPr>
          <p:cNvPr id="7" name="Afbeelding 6" descr="P1080087.JPG"/>
          <p:cNvPicPr>
            <a:picLocks noChangeAspect="1"/>
          </p:cNvPicPr>
          <p:nvPr/>
        </p:nvPicPr>
        <p:blipFill>
          <a:blip r:embed="rId4" cstate="print"/>
          <a:srcRect t="16400" b="8001"/>
          <a:stretch>
            <a:fillRect/>
          </a:stretch>
        </p:blipFill>
        <p:spPr>
          <a:xfrm>
            <a:off x="2987824" y="3645024"/>
            <a:ext cx="3500438" cy="3528392"/>
          </a:xfrm>
          <a:prstGeom prst="rect">
            <a:avLst/>
          </a:prstGeom>
        </p:spPr>
      </p:pic>
      <p:pic>
        <p:nvPicPr>
          <p:cNvPr id="8" name="Afbeelding 7" descr="P1080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645023"/>
            <a:ext cx="2699792" cy="3599723"/>
          </a:xfrm>
          <a:prstGeom prst="rect">
            <a:avLst/>
          </a:prstGeom>
        </p:spPr>
      </p:pic>
      <p:pic>
        <p:nvPicPr>
          <p:cNvPr id="9" name="Afbeelding 8" descr="P10801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-36766"/>
            <a:ext cx="4968552" cy="3726414"/>
          </a:xfrm>
          <a:prstGeom prst="rect">
            <a:avLst/>
          </a:prstGeom>
        </p:spPr>
      </p:pic>
      <p:pic>
        <p:nvPicPr>
          <p:cNvPr id="10" name="Afbeelding 9" descr="P1080156.JPG"/>
          <p:cNvPicPr>
            <a:picLocks noChangeAspect="1"/>
          </p:cNvPicPr>
          <p:nvPr/>
        </p:nvPicPr>
        <p:blipFill>
          <a:blip r:embed="rId7" cstate="print"/>
          <a:srcRect t="8001" r="60237"/>
          <a:stretch>
            <a:fillRect/>
          </a:stretch>
        </p:blipFill>
        <p:spPr>
          <a:xfrm>
            <a:off x="7092280" y="0"/>
            <a:ext cx="2051720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nl-BE" dirty="0" smtClean="0"/>
              <a:t>DE BV- </a:t>
            </a:r>
            <a:r>
              <a:rPr lang="nl-BE" dirty="0" err="1" smtClean="0"/>
              <a:t>OLÉ</a:t>
            </a:r>
            <a:r>
              <a:rPr lang="nl-BE" dirty="0" smtClean="0"/>
              <a:t> </a:t>
            </a:r>
            <a:r>
              <a:rPr lang="nl-BE" dirty="0" err="1" smtClean="0"/>
              <a:t>OLÉ</a:t>
            </a:r>
            <a:endParaRPr lang="nl-BE" dirty="0"/>
          </a:p>
        </p:txBody>
      </p:sp>
      <p:pic>
        <p:nvPicPr>
          <p:cNvPr id="3" name="Afbeelding 2" descr="P108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6732240" cy="50491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16</Words>
  <Application>Microsoft Office PowerPoint</Application>
  <PresentationFormat>Diavoorstelling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Overvloed</vt:lpstr>
      <vt:lpstr>Stadsklassen Brussel</vt:lpstr>
      <vt:lpstr>Dia 2</vt:lpstr>
      <vt:lpstr>Dia 3</vt:lpstr>
      <vt:lpstr>Dia 4</vt:lpstr>
      <vt:lpstr>Dia 5</vt:lpstr>
      <vt:lpstr>Dia 6</vt:lpstr>
      <vt:lpstr>Dia 7</vt:lpstr>
      <vt:lpstr>DE BV- OLÉ OLÉ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Stadsklassen Brussel</dc:title>
  <dc:creator>SaarVanLoo</dc:creator>
  <cp:lastModifiedBy>SaarVanLoo</cp:lastModifiedBy>
  <cp:revision>3</cp:revision>
  <dcterms:created xsi:type="dcterms:W3CDTF">2012-03-13T20:32:08Z</dcterms:created>
  <dcterms:modified xsi:type="dcterms:W3CDTF">2012-03-13T20:55:53Z</dcterms:modified>
</cp:coreProperties>
</file>