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04" r:id="rId11"/>
    <p:sldId id="307" r:id="rId12"/>
    <p:sldId id="308" r:id="rId13"/>
    <p:sldId id="309" r:id="rId14"/>
    <p:sldId id="310" r:id="rId15"/>
    <p:sldId id="311" r:id="rId16"/>
    <p:sldId id="312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1" r:id="rId53"/>
    <p:sldId id="302" r:id="rId54"/>
    <p:sldId id="303" r:id="rId5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24" autoAdjust="0"/>
  </p:normalViewPr>
  <p:slideViewPr>
    <p:cSldViewPr>
      <p:cViewPr>
        <p:scale>
          <a:sx n="75" d="100"/>
          <a:sy n="75" d="100"/>
        </p:scale>
        <p:origin x="-123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746B2-E145-4C17-99AE-3F20844F9F45}" type="datetimeFigureOut">
              <a:rPr lang="nl-BE" smtClean="0"/>
              <a:pPr/>
              <a:t>20/06/2011</a:t>
            </a:fld>
            <a:endParaRPr lang="nl-BE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6844C-C953-47E0-9610-56637FF2AD9C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 dirty="0" smtClean="0"/>
              <a:t>PP. Latijn</a:t>
            </a:r>
            <a:endParaRPr lang="nl-B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 dirty="0" smtClean="0"/>
              <a:t>PP. Latijn</a:t>
            </a:r>
            <a:endParaRPr lang="nl-B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 dirty="0" smtClean="0"/>
              <a:t>PP. Latijn</a:t>
            </a:r>
            <a:endParaRPr lang="nl-B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 dirty="0" smtClean="0"/>
              <a:t>PP. Latijn</a:t>
            </a:r>
            <a:endParaRPr lang="nl-B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 dirty="0" smtClean="0"/>
              <a:t>PP. Latijn</a:t>
            </a:r>
            <a:endParaRPr lang="nl-BE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 dirty="0" smtClean="0"/>
              <a:t>PP. Latijn</a:t>
            </a:r>
            <a:endParaRPr lang="nl-BE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 dirty="0" smtClean="0"/>
              <a:t>PP. Latijn</a:t>
            </a:r>
            <a:endParaRPr lang="nl-BE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 dirty="0" smtClean="0"/>
              <a:t>PP. Latijn</a:t>
            </a:r>
            <a:endParaRPr lang="nl-BE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dirty="0" smtClean="0"/>
          </a:p>
        </p:txBody>
      </p:sp>
      <p:sp>
        <p:nvSpPr>
          <p:cNvPr id="1536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20BA26-E4EA-4EEA-85D8-687174A5620C}" type="slidenum">
              <a:rPr lang="nl-B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nl-BE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dirty="0" smtClean="0"/>
          </a:p>
        </p:txBody>
      </p:sp>
      <p:sp>
        <p:nvSpPr>
          <p:cNvPr id="1741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FA99A5-EE20-4800-B30B-34F60498FF44}" type="slidenum">
              <a:rPr lang="nl-B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nl-BE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dirty="0" smtClean="0"/>
          </a:p>
        </p:txBody>
      </p:sp>
      <p:sp>
        <p:nvSpPr>
          <p:cNvPr id="1945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4040B0-4409-4C29-8FD2-E465F1EC0B38}" type="slidenum">
              <a:rPr lang="nl-B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nl-BE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6844C-C953-47E0-9610-56637FF2AD9C}" type="slidenum">
              <a:rPr lang="nl-BE" smtClean="0"/>
              <a:pPr/>
              <a:t>2</a:t>
            </a:fld>
            <a:endParaRPr lang="nl-B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dirty="0" smtClean="0"/>
          </a:p>
        </p:txBody>
      </p:sp>
      <p:sp>
        <p:nvSpPr>
          <p:cNvPr id="2150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78A919-4659-4AFC-9FD0-871A2AAF2DD6}" type="slidenum">
              <a:rPr lang="nl-B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nl-BE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dirty="0" smtClean="0"/>
          </a:p>
        </p:txBody>
      </p:sp>
      <p:sp>
        <p:nvSpPr>
          <p:cNvPr id="23555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26C87F-F626-4247-9321-A2EFA8254433}" type="slidenum">
              <a:rPr lang="nl-B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nl-BE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dirty="0" smtClean="0"/>
          </a:p>
        </p:txBody>
      </p:sp>
      <p:sp>
        <p:nvSpPr>
          <p:cNvPr id="2560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FE3631-AB5A-4818-912B-0F9F2E546B70}" type="slidenum">
              <a:rPr lang="nl-B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nl-BE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dirty="0" smtClean="0"/>
          </a:p>
        </p:txBody>
      </p:sp>
      <p:sp>
        <p:nvSpPr>
          <p:cNvPr id="2765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E43986-2000-48D5-A418-2FD8487CF73B}" type="slidenum">
              <a:rPr lang="nl-B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nl-BE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 dirty="0" smtClean="0"/>
              <a:t>PP. Latijn</a:t>
            </a:r>
            <a:endParaRPr lang="nl-B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 dirty="0" smtClean="0"/>
              <a:t>PP. Latijn</a:t>
            </a:r>
            <a:endParaRPr lang="nl-B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 dirty="0" smtClean="0"/>
              <a:t>PP. Latijn</a:t>
            </a:r>
            <a:endParaRPr lang="nl-B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 dirty="0" smtClean="0"/>
              <a:t>PP. Latijn</a:t>
            </a:r>
            <a:endParaRPr lang="nl-B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 dirty="0" smtClean="0"/>
              <a:t>PP. Latijn</a:t>
            </a:r>
            <a:endParaRPr lang="nl-B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 dirty="0" smtClean="0"/>
              <a:t>PP. Latijn</a:t>
            </a:r>
            <a:endParaRPr lang="nl-B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 dirty="0" smtClean="0"/>
              <a:t>PP. Latijn</a:t>
            </a:r>
            <a:endParaRPr lang="nl-B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 dirty="0" smtClean="0"/>
              <a:t>PP. Latijn</a:t>
            </a:r>
            <a:endParaRPr lang="nl-B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20-6-2011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20-6-2011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20-6-2011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20-6-2011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20-6-2011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20-6-2011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20-6-2011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20-6-2011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20-6-2011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20-6-2011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20-6-2011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8F0FA-503B-447F-A02E-6BF1D880434F}" type="datetimeFigureOut">
              <a:rPr lang="nl-NL" smtClean="0"/>
              <a:pPr/>
              <a:t>20-6-2011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2.xml"/><Relationship Id="rId7" Type="http://schemas.openxmlformats.org/officeDocument/2006/relationships/hyperlink" Target="http://stagescholen.augent.be/svi-gijzegem/elo/main/document/document.php?cidReq=KL1STEG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gif"/><Relationship Id="rId5" Type="http://schemas.openxmlformats.org/officeDocument/2006/relationships/hyperlink" Target="http://stagescholen.augent.be/svi-gijzegem/elo/index.php?language=dutch" TargetMode="External"/><Relationship Id="rId10" Type="http://schemas.openxmlformats.org/officeDocument/2006/relationships/image" Target="../media/image3.jpeg"/><Relationship Id="rId4" Type="http://schemas.openxmlformats.org/officeDocument/2006/relationships/slide" Target="slide52.xml"/><Relationship Id="rId9" Type="http://schemas.openxmlformats.org/officeDocument/2006/relationships/hyperlink" Target="http://stagescholen.augent.be/svi-gijzegem/elo/main/student_publication/index.php?cidReq=KL1STEG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33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12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30.xml"/><Relationship Id="rId5" Type="http://schemas.openxmlformats.org/officeDocument/2006/relationships/slide" Target="slide5.xml"/><Relationship Id="rId15" Type="http://schemas.openxmlformats.org/officeDocument/2006/relationships/hyperlink" Target="Latijn/Oefentoets.docx" TargetMode="External"/><Relationship Id="rId10" Type="http://schemas.openxmlformats.org/officeDocument/2006/relationships/slide" Target="slide25.xml"/><Relationship Id="rId4" Type="http://schemas.openxmlformats.org/officeDocument/2006/relationships/slide" Target="slide6.xml"/><Relationship Id="rId9" Type="http://schemas.openxmlformats.org/officeDocument/2006/relationships/slide" Target="slide17.xml"/><Relationship Id="rId1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" Target="slide31.xml"/><Relationship Id="rId7" Type="http://schemas.openxmlformats.org/officeDocument/2006/relationships/hyperlink" Target="file:///G:\Schooldocumenten\Klassieke%20studi&#235;n\Nog%20meer%20documenten\Samenvatting%20over%20meesters%20en%20slaven.docx" TargetMode="External"/><Relationship Id="rId2" Type="http://schemas.openxmlformats.org/officeDocument/2006/relationships/hyperlink" Target="file:///G:\Schooldocumenten\Klassieke%20studi&#235;n\Samenvatting%20Velzeke.docx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33.xml"/><Relationship Id="rId10" Type="http://schemas.openxmlformats.org/officeDocument/2006/relationships/hyperlink" Target="file:///G:\Schooldocumenten\Klassieke%20studi&#235;n\Nog%20meer%20documenten\Samenvatting%20Velzeke.docx" TargetMode="External"/><Relationship Id="rId4" Type="http://schemas.openxmlformats.org/officeDocument/2006/relationships/slide" Target="slide45.xml"/><Relationship Id="rId9" Type="http://schemas.openxmlformats.org/officeDocument/2006/relationships/hyperlink" Target="file:///G:\Schooldocumenten\Klassieke%20studi&#235;n\Nog%20meer%20documenten\Samenvatting%20domus.docx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file:///G:\Schooldocumenten\Klassieke%20studi&#235;n\Nog%20meer%20documenten\Samenvatting%20domus.docx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slide" Target="slide3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image" Target="../media/image1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slide" Target="slide3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image" Target="../media/image1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slide" Target="slide3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image" Target="../media/image1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slide" Target="slide3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image" Target="../media/image1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image" Target="../media/image19.jpeg"/><Relationship Id="rId7" Type="http://schemas.openxmlformats.org/officeDocument/2006/relationships/slide" Target="slide3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slide" Target="slide3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7" Type="http://schemas.openxmlformats.org/officeDocument/2006/relationships/slide" Target="slide3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slide" Target="slide3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image" Target="../media/image2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image" Target="../media/image29.jpeg"/><Relationship Id="rId7" Type="http://schemas.openxmlformats.org/officeDocument/2006/relationships/slide" Target="slide3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slide" Target="slide3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image" Target="../media/image3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0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slide" Target="slide3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image" Target="../media/image3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0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slide" Target="slide3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image" Target="../media/image3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0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0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0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5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slide" Target="slide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BE" sz="3200" b="1" u="sng" dirty="0" smtClean="0"/>
              <a:t>Inhoud</a:t>
            </a:r>
            <a:endParaRPr lang="nl-BE" sz="3200" b="1" u="sng" dirty="0"/>
          </a:p>
        </p:txBody>
      </p:sp>
      <p:sp>
        <p:nvSpPr>
          <p:cNvPr id="4" name="Tekstvak 3"/>
          <p:cNvSpPr txBox="1"/>
          <p:nvPr/>
        </p:nvSpPr>
        <p:spPr>
          <a:xfrm>
            <a:off x="0" y="476673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nl-BE" sz="3600" b="1" dirty="0" smtClean="0">
                <a:solidFill>
                  <a:srgbClr val="FF0000"/>
                </a:solidFill>
                <a:hlinkClick r:id="rId3" action="ppaction://hlinksldjump"/>
              </a:rPr>
              <a:t>Oefeningen, regels, A.C. </a:t>
            </a:r>
          </a:p>
          <a:p>
            <a:pPr marL="457200" indent="-457200" algn="ctr"/>
            <a:r>
              <a:rPr lang="nl-BE" sz="3600" b="1" dirty="0" smtClean="0">
                <a:solidFill>
                  <a:srgbClr val="FF0000"/>
                </a:solidFill>
                <a:hlinkClick r:id="rId3" action="ppaction://hlinksldjump"/>
              </a:rPr>
              <a:t>en nog veel meer</a:t>
            </a:r>
            <a:endParaRPr lang="nl-BE" sz="3600" b="1" dirty="0" smtClean="0">
              <a:solidFill>
                <a:srgbClr val="FF0000"/>
              </a:solidFill>
            </a:endParaRPr>
          </a:p>
          <a:p>
            <a:pPr algn="ctr"/>
            <a:endParaRPr lang="nl-BE" sz="3600" b="1" dirty="0" smtClean="0">
              <a:solidFill>
                <a:srgbClr val="FF0000"/>
              </a:solidFill>
              <a:hlinkClick r:id="" action="ppaction://noaction"/>
            </a:endParaRPr>
          </a:p>
          <a:p>
            <a:pPr algn="ctr"/>
            <a:endParaRPr lang="nl-BE" sz="3600" b="1" dirty="0" smtClean="0">
              <a:solidFill>
                <a:srgbClr val="FF0000"/>
              </a:solidFill>
              <a:hlinkClick r:id="" action="ppaction://noaction"/>
            </a:endParaRPr>
          </a:p>
          <a:p>
            <a:pPr algn="ctr"/>
            <a:r>
              <a:rPr lang="nl-BE" sz="4400" b="1" spc="600" dirty="0" smtClean="0">
                <a:solidFill>
                  <a:srgbClr val="FF0000"/>
                </a:solidFill>
                <a:hlinkClick r:id="rId4" action="ppaction://hlinksldjump"/>
              </a:rPr>
              <a:t>Grieks</a:t>
            </a:r>
            <a:endParaRPr lang="nl-BE" sz="4400" b="1" spc="600" dirty="0" smtClean="0">
              <a:solidFill>
                <a:srgbClr val="FF0000"/>
              </a:solidFill>
            </a:endParaRPr>
          </a:p>
          <a:p>
            <a:pPr algn="ctr"/>
            <a:endParaRPr lang="nl-BE" sz="4400" b="1" spc="600" dirty="0" smtClean="0">
              <a:solidFill>
                <a:srgbClr val="FF0000"/>
              </a:solidFill>
            </a:endParaRPr>
          </a:p>
          <a:p>
            <a:pPr algn="ctr"/>
            <a:r>
              <a:rPr lang="nl-BE" sz="4400" b="1" spc="600" dirty="0" smtClean="0">
                <a:solidFill>
                  <a:srgbClr val="FF0000"/>
                </a:solidFill>
                <a:hlinkClick r:id="rId5"/>
              </a:rPr>
              <a:t>SVI</a:t>
            </a:r>
            <a:endParaRPr lang="nl-BE" sz="4400" b="1" spc="600" dirty="0" smtClean="0">
              <a:solidFill>
                <a:srgbClr val="FF0000"/>
              </a:solidFill>
            </a:endParaRPr>
          </a:p>
          <a:p>
            <a:pPr algn="ctr"/>
            <a:endParaRPr lang="nl-BE" sz="3600" b="1" dirty="0" smtClean="0">
              <a:solidFill>
                <a:srgbClr val="FF0000"/>
              </a:solidFill>
            </a:endParaRPr>
          </a:p>
        </p:txBody>
      </p:sp>
      <p:pic>
        <p:nvPicPr>
          <p:cNvPr id="24578" name="Picture 2" descr="http://www.digitips.be/digitips/leerpakketten/lpromein/Caesar.gif"/>
          <p:cNvPicPr>
            <a:picLocks noChangeAspect="1" noChangeArrowheads="1"/>
          </p:cNvPicPr>
          <p:nvPr/>
        </p:nvPicPr>
        <p:blipFill>
          <a:blip r:embed="rId6" cstate="print"/>
          <a:srcRect l="5518"/>
          <a:stretch>
            <a:fillRect/>
          </a:stretch>
        </p:blipFill>
        <p:spPr bwMode="auto">
          <a:xfrm>
            <a:off x="395536" y="1988840"/>
            <a:ext cx="2465834" cy="4552951"/>
          </a:xfrm>
          <a:prstGeom prst="rect">
            <a:avLst/>
          </a:prstGeom>
          <a:noFill/>
        </p:spPr>
      </p:pic>
      <p:pic>
        <p:nvPicPr>
          <p:cNvPr id="26626" name="Picture 2" descr="http://stagescholen.augent.be/svi-gijzegem/elo/main/img/blanco.pn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5575" y="-144463"/>
            <a:ext cx="342900" cy="304801"/>
          </a:xfrm>
          <a:prstGeom prst="rect">
            <a:avLst/>
          </a:prstGeom>
          <a:noFill/>
        </p:spPr>
      </p:pic>
      <p:pic>
        <p:nvPicPr>
          <p:cNvPr id="26628" name="Picture 4" descr="http://stagescholen.augent.be/svi-gijzegem/elo/main/img/blanco.pn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5575" y="-144463"/>
            <a:ext cx="342900" cy="304801"/>
          </a:xfrm>
          <a:prstGeom prst="rect">
            <a:avLst/>
          </a:prstGeom>
          <a:noFill/>
        </p:spPr>
      </p:pic>
      <p:pic>
        <p:nvPicPr>
          <p:cNvPr id="26630" name="Picture 6" descr="http://stagescholen.augent.be/svi-gijzegem/elo/main/img/blanco.pn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5575" y="-144463"/>
            <a:ext cx="342900" cy="304801"/>
          </a:xfrm>
          <a:prstGeom prst="rect">
            <a:avLst/>
          </a:prstGeom>
          <a:noFill/>
        </p:spPr>
      </p:pic>
      <p:pic>
        <p:nvPicPr>
          <p:cNvPr id="26632" name="Picture 8" descr="http://stagescholen.augent.be/svi-gijzegem/elo/main/img/blanco.pn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5575" y="-144463"/>
            <a:ext cx="342900" cy="304801"/>
          </a:xfrm>
          <a:prstGeom prst="rect">
            <a:avLst/>
          </a:prstGeom>
          <a:noFill/>
        </p:spPr>
      </p:pic>
      <p:pic>
        <p:nvPicPr>
          <p:cNvPr id="26634" name="Picture 10" descr="http://stagescholen.augent.be/svi-gijzegem/elo/main/img/blanco.png">
            <a:hlinkClick r:id="rId9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5575" y="-144463"/>
            <a:ext cx="342900" cy="304801"/>
          </a:xfrm>
          <a:prstGeom prst="rect">
            <a:avLst/>
          </a:prstGeom>
          <a:noFill/>
        </p:spPr>
      </p:pic>
      <p:pic>
        <p:nvPicPr>
          <p:cNvPr id="1026" name="Picture 2" descr="G:\Schooldocumenten\Andere\Tekentjes\Reeks beëndigen.JP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2240" y="188640"/>
            <a:ext cx="2259374" cy="40466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u="sng" dirty="0" smtClean="0"/>
              <a:t>De aanwijzende vnw’en</a:t>
            </a:r>
          </a:p>
          <a:p>
            <a:pPr algn="ctr"/>
            <a:r>
              <a:rPr lang="nl-BE" sz="3200" b="1" u="sng" dirty="0" smtClean="0"/>
              <a:t>Hic, haec, hoc (enk.)</a:t>
            </a:r>
          </a:p>
        </p:txBody>
      </p:sp>
      <p:sp>
        <p:nvSpPr>
          <p:cNvPr id="3" name="Tekstvak 2">
            <a:hlinkClick r:id="" action="ppaction://hlinkshowjump?jump=nextslide"/>
          </p:cNvPr>
          <p:cNvSpPr txBox="1"/>
          <p:nvPr/>
        </p:nvSpPr>
        <p:spPr>
          <a:xfrm>
            <a:off x="4211960" y="633478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nextslide"/>
              </a:rPr>
              <a:t>→</a:t>
            </a:r>
            <a:endParaRPr lang="nl-BE" sz="2800" b="1" dirty="0"/>
          </a:p>
        </p:txBody>
      </p:sp>
      <p:sp>
        <p:nvSpPr>
          <p:cNvPr id="5" name="Rechthoek 4"/>
          <p:cNvSpPr/>
          <p:nvPr/>
        </p:nvSpPr>
        <p:spPr>
          <a:xfrm>
            <a:off x="1763688" y="1484784"/>
            <a:ext cx="6408712" cy="24482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1763688" y="1052736"/>
            <a:ext cx="640871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1043608" y="1484784"/>
            <a:ext cx="720080" cy="24482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1043608" y="1916832"/>
            <a:ext cx="71287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1043608" y="2348880"/>
            <a:ext cx="71287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1043608" y="148478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Nom.</a:t>
            </a:r>
            <a:endParaRPr lang="nl-NL" b="1" dirty="0"/>
          </a:p>
        </p:txBody>
      </p:sp>
      <p:sp>
        <p:nvSpPr>
          <p:cNvPr id="11" name="Tekstvak 10"/>
          <p:cNvSpPr txBox="1"/>
          <p:nvPr/>
        </p:nvSpPr>
        <p:spPr>
          <a:xfrm>
            <a:off x="1043608" y="191683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Acc.</a:t>
            </a:r>
            <a:endParaRPr lang="nl-NL" b="1" dirty="0"/>
          </a:p>
        </p:txBody>
      </p:sp>
      <p:cxnSp>
        <p:nvCxnSpPr>
          <p:cNvPr id="12" name="Rechte verbindingslijn 11"/>
          <p:cNvCxnSpPr/>
          <p:nvPr/>
        </p:nvCxnSpPr>
        <p:spPr>
          <a:xfrm rot="10800000" flipH="1">
            <a:off x="1043608" y="2780928"/>
            <a:ext cx="71287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1043608" y="23488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Gen.</a:t>
            </a:r>
            <a:endParaRPr lang="nl-NL" b="1" dirty="0"/>
          </a:p>
        </p:txBody>
      </p:sp>
      <p:cxnSp>
        <p:nvCxnSpPr>
          <p:cNvPr id="14" name="Rechte verbindingslijn 13"/>
          <p:cNvCxnSpPr/>
          <p:nvPr/>
        </p:nvCxnSpPr>
        <p:spPr>
          <a:xfrm>
            <a:off x="1043608" y="3284984"/>
            <a:ext cx="71287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1043608" y="27809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Dat.</a:t>
            </a:r>
            <a:endParaRPr lang="nl-NL" b="1" dirty="0"/>
          </a:p>
        </p:txBody>
      </p:sp>
      <p:sp>
        <p:nvSpPr>
          <p:cNvPr id="16" name="Tekstvak 15"/>
          <p:cNvSpPr txBox="1"/>
          <p:nvPr/>
        </p:nvSpPr>
        <p:spPr>
          <a:xfrm>
            <a:off x="1043608" y="328498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Abl.</a:t>
            </a:r>
            <a:endParaRPr lang="nl-NL" b="1" dirty="0"/>
          </a:p>
        </p:txBody>
      </p:sp>
      <p:cxnSp>
        <p:nvCxnSpPr>
          <p:cNvPr id="17" name="Rechte verbindingslijn 16"/>
          <p:cNvCxnSpPr/>
          <p:nvPr/>
        </p:nvCxnSpPr>
        <p:spPr>
          <a:xfrm rot="5400000">
            <a:off x="2123729" y="2492896"/>
            <a:ext cx="28803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 rot="5400000">
            <a:off x="4427985" y="2492896"/>
            <a:ext cx="28803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kstvak 18"/>
          <p:cNvSpPr txBox="1"/>
          <p:nvPr/>
        </p:nvSpPr>
        <p:spPr>
          <a:xfrm>
            <a:off x="1763688" y="1052736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 smtClean="0"/>
              <a:t>Mannelijk</a:t>
            </a:r>
            <a:endParaRPr lang="nl-NL" sz="2000" b="1" dirty="0"/>
          </a:p>
        </p:txBody>
      </p:sp>
      <p:sp>
        <p:nvSpPr>
          <p:cNvPr id="20" name="Tekstvak 19"/>
          <p:cNvSpPr txBox="1"/>
          <p:nvPr/>
        </p:nvSpPr>
        <p:spPr>
          <a:xfrm>
            <a:off x="3563888" y="1052736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 smtClean="0"/>
              <a:t>Vrouwelijk</a:t>
            </a:r>
            <a:endParaRPr lang="nl-NL" sz="2000" b="1" dirty="0"/>
          </a:p>
        </p:txBody>
      </p:sp>
      <p:sp>
        <p:nvSpPr>
          <p:cNvPr id="21" name="Tekstvak 20"/>
          <p:cNvSpPr txBox="1"/>
          <p:nvPr/>
        </p:nvSpPr>
        <p:spPr>
          <a:xfrm>
            <a:off x="5868144" y="1052736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 smtClean="0"/>
              <a:t>Onzijdig</a:t>
            </a:r>
            <a:endParaRPr lang="nl-NL" sz="2000" b="1" dirty="0"/>
          </a:p>
        </p:txBody>
      </p:sp>
      <p:sp>
        <p:nvSpPr>
          <p:cNvPr id="22" name="Tekstvak 21"/>
          <p:cNvSpPr txBox="1"/>
          <p:nvPr/>
        </p:nvSpPr>
        <p:spPr>
          <a:xfrm>
            <a:off x="1763688" y="148478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hic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1763688" y="191683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hunc</a:t>
            </a:r>
            <a:endParaRPr lang="nl-NL" dirty="0"/>
          </a:p>
        </p:txBody>
      </p:sp>
      <p:sp>
        <p:nvSpPr>
          <p:cNvPr id="24" name="Tekstvak 23"/>
          <p:cNvSpPr txBox="1"/>
          <p:nvPr/>
        </p:nvSpPr>
        <p:spPr>
          <a:xfrm>
            <a:off x="1763688" y="234888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hujus</a:t>
            </a:r>
            <a:endParaRPr lang="nl-NL" dirty="0"/>
          </a:p>
        </p:txBody>
      </p:sp>
      <p:sp>
        <p:nvSpPr>
          <p:cNvPr id="25" name="Tekstvak 24"/>
          <p:cNvSpPr txBox="1"/>
          <p:nvPr/>
        </p:nvSpPr>
        <p:spPr>
          <a:xfrm>
            <a:off x="1763688" y="285293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huic</a:t>
            </a:r>
            <a:endParaRPr lang="nl-NL" dirty="0"/>
          </a:p>
        </p:txBody>
      </p:sp>
      <p:sp>
        <p:nvSpPr>
          <p:cNvPr id="26" name="Tekstvak 25"/>
          <p:cNvSpPr txBox="1"/>
          <p:nvPr/>
        </p:nvSpPr>
        <p:spPr>
          <a:xfrm>
            <a:off x="1763688" y="342900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hoc</a:t>
            </a:r>
            <a:endParaRPr lang="nl-NL" dirty="0"/>
          </a:p>
        </p:txBody>
      </p:sp>
      <p:cxnSp>
        <p:nvCxnSpPr>
          <p:cNvPr id="27" name="Rechte verbindingslijn met pijl 26"/>
          <p:cNvCxnSpPr/>
          <p:nvPr/>
        </p:nvCxnSpPr>
        <p:spPr>
          <a:xfrm rot="5400000">
            <a:off x="-179734" y="2780134"/>
            <a:ext cx="172819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Tekstvak 27"/>
          <p:cNvSpPr txBox="1"/>
          <p:nvPr/>
        </p:nvSpPr>
        <p:spPr>
          <a:xfrm>
            <a:off x="251520" y="980728"/>
            <a:ext cx="2880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/>
              <a:t>H</a:t>
            </a:r>
          </a:p>
          <a:p>
            <a:r>
              <a:rPr lang="nl-BE" sz="2400" b="1" dirty="0" smtClean="0"/>
              <a:t>O</a:t>
            </a:r>
          </a:p>
          <a:p>
            <a:r>
              <a:rPr lang="nl-BE" sz="2400" b="1" dirty="0" smtClean="0"/>
              <a:t>O</a:t>
            </a:r>
          </a:p>
          <a:p>
            <a:r>
              <a:rPr lang="nl-BE" sz="2400" b="1" dirty="0" smtClean="0"/>
              <a:t>G</a:t>
            </a:r>
          </a:p>
          <a:p>
            <a:r>
              <a:rPr lang="nl-BE" sz="2400" b="1" dirty="0" smtClean="0"/>
              <a:t>-</a:t>
            </a:r>
          </a:p>
          <a:p>
            <a:r>
              <a:rPr lang="nl-BE" sz="2400" b="1" dirty="0" smtClean="0"/>
              <a:t>L</a:t>
            </a:r>
          </a:p>
          <a:p>
            <a:r>
              <a:rPr lang="nl-BE" sz="2400" b="1" dirty="0" smtClean="0"/>
              <a:t>A</a:t>
            </a:r>
          </a:p>
          <a:p>
            <a:r>
              <a:rPr lang="nl-BE" sz="2400" b="1" dirty="0" smtClean="0"/>
              <a:t>A</a:t>
            </a:r>
          </a:p>
          <a:p>
            <a:r>
              <a:rPr lang="nl-BE" sz="2400" b="1" dirty="0" smtClean="0"/>
              <a:t>G</a:t>
            </a:r>
          </a:p>
        </p:txBody>
      </p:sp>
      <p:sp>
        <p:nvSpPr>
          <p:cNvPr id="29" name="Tekstvak 28"/>
          <p:cNvSpPr txBox="1"/>
          <p:nvPr/>
        </p:nvSpPr>
        <p:spPr>
          <a:xfrm>
            <a:off x="3563888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haec</a:t>
            </a:r>
            <a:endParaRPr lang="nl-NL" dirty="0"/>
          </a:p>
        </p:txBody>
      </p:sp>
      <p:sp>
        <p:nvSpPr>
          <p:cNvPr id="30" name="Tekstvak 29"/>
          <p:cNvSpPr txBox="1"/>
          <p:nvPr/>
        </p:nvSpPr>
        <p:spPr>
          <a:xfrm>
            <a:off x="3563888" y="191683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hanc</a:t>
            </a:r>
            <a:endParaRPr lang="nl-NL" dirty="0"/>
          </a:p>
        </p:txBody>
      </p:sp>
      <p:sp>
        <p:nvSpPr>
          <p:cNvPr id="31" name="Tekstvak 30"/>
          <p:cNvSpPr txBox="1"/>
          <p:nvPr/>
        </p:nvSpPr>
        <p:spPr>
          <a:xfrm>
            <a:off x="3563888" y="242088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hujus</a:t>
            </a:r>
            <a:endParaRPr lang="nl-NL" dirty="0"/>
          </a:p>
        </p:txBody>
      </p:sp>
      <p:sp>
        <p:nvSpPr>
          <p:cNvPr id="32" name="Tekstvak 31"/>
          <p:cNvSpPr txBox="1"/>
          <p:nvPr/>
        </p:nvSpPr>
        <p:spPr>
          <a:xfrm>
            <a:off x="3563888" y="285293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huic</a:t>
            </a:r>
            <a:endParaRPr lang="nl-NL" dirty="0"/>
          </a:p>
        </p:txBody>
      </p:sp>
      <p:sp>
        <p:nvSpPr>
          <p:cNvPr id="33" name="Tekstvak 32"/>
          <p:cNvSpPr txBox="1"/>
          <p:nvPr/>
        </p:nvSpPr>
        <p:spPr>
          <a:xfrm>
            <a:off x="3563888" y="342900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hac</a:t>
            </a:r>
            <a:endParaRPr lang="nl-NL" dirty="0"/>
          </a:p>
        </p:txBody>
      </p:sp>
      <p:sp>
        <p:nvSpPr>
          <p:cNvPr id="34" name="Tekstvak 33"/>
          <p:cNvSpPr txBox="1"/>
          <p:nvPr/>
        </p:nvSpPr>
        <p:spPr>
          <a:xfrm>
            <a:off x="5940152" y="155679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hoc</a:t>
            </a:r>
            <a:endParaRPr lang="nl-NL" dirty="0"/>
          </a:p>
        </p:txBody>
      </p:sp>
      <p:sp>
        <p:nvSpPr>
          <p:cNvPr id="35" name="Tekstvak 34"/>
          <p:cNvSpPr txBox="1"/>
          <p:nvPr/>
        </p:nvSpPr>
        <p:spPr>
          <a:xfrm>
            <a:off x="5940152" y="198884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hoc</a:t>
            </a:r>
            <a:endParaRPr lang="nl-NL" dirty="0"/>
          </a:p>
        </p:txBody>
      </p:sp>
      <p:sp>
        <p:nvSpPr>
          <p:cNvPr id="36" name="Tekstvak 35"/>
          <p:cNvSpPr txBox="1"/>
          <p:nvPr/>
        </p:nvSpPr>
        <p:spPr>
          <a:xfrm>
            <a:off x="5940152" y="24208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hujus</a:t>
            </a:r>
            <a:endParaRPr lang="nl-NL" dirty="0"/>
          </a:p>
        </p:txBody>
      </p:sp>
      <p:sp>
        <p:nvSpPr>
          <p:cNvPr id="37" name="Tekstvak 36"/>
          <p:cNvSpPr txBox="1"/>
          <p:nvPr/>
        </p:nvSpPr>
        <p:spPr>
          <a:xfrm>
            <a:off x="5940152" y="285293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huic</a:t>
            </a:r>
            <a:endParaRPr lang="nl-NL" dirty="0"/>
          </a:p>
        </p:txBody>
      </p:sp>
      <p:sp>
        <p:nvSpPr>
          <p:cNvPr id="38" name="Tekstvak 37"/>
          <p:cNvSpPr txBox="1"/>
          <p:nvPr/>
        </p:nvSpPr>
        <p:spPr>
          <a:xfrm>
            <a:off x="6012160" y="342900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hoc</a:t>
            </a:r>
            <a:endParaRPr lang="nl-NL" dirty="0"/>
          </a:p>
        </p:txBody>
      </p:sp>
      <p:sp>
        <p:nvSpPr>
          <p:cNvPr id="39" name="Rechthoek 38"/>
          <p:cNvSpPr/>
          <p:nvPr/>
        </p:nvSpPr>
        <p:spPr>
          <a:xfrm>
            <a:off x="7092280" y="513348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0" name="Tekstvak 39">
            <a:hlinkClick r:id="rId2" action="ppaction://hlinksldjump"/>
          </p:cNvPr>
          <p:cNvSpPr txBox="1"/>
          <p:nvPr/>
        </p:nvSpPr>
        <p:spPr>
          <a:xfrm>
            <a:off x="7236296" y="548680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3" action="ppaction://hlinksldjump"/>
              </a:rPr>
              <a:t>Terug naar inhoud</a:t>
            </a:r>
            <a:endParaRPr lang="nl-BE" dirty="0"/>
          </a:p>
        </p:txBody>
      </p:sp>
      <p:sp>
        <p:nvSpPr>
          <p:cNvPr id="41" name="Tekstvak 40"/>
          <p:cNvSpPr txBox="1"/>
          <p:nvPr/>
        </p:nvSpPr>
        <p:spPr>
          <a:xfrm>
            <a:off x="1043608" y="98072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 smtClean="0">
                <a:sym typeface="Wingdings" pitchFamily="2" charset="2"/>
              </a:rPr>
              <a:t></a:t>
            </a:r>
            <a:endParaRPr lang="nl-NL" sz="3200" b="1" dirty="0"/>
          </a:p>
        </p:txBody>
      </p:sp>
      <p:graphicFrame>
        <p:nvGraphicFramePr>
          <p:cNvPr id="42" name="Tabel 41"/>
          <p:cNvGraphicFramePr>
            <a:graphicFrameLocks noGrp="1"/>
          </p:cNvGraphicFramePr>
          <p:nvPr/>
        </p:nvGraphicFramePr>
        <p:xfrm>
          <a:off x="1619672" y="4509120"/>
          <a:ext cx="60960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          Hic, iste</a:t>
                      </a:r>
                      <a:r>
                        <a:rPr lang="nl-BE" baseline="0" dirty="0" smtClean="0"/>
                        <a:t> en ille zijn aanwijzende vnw’en. Ze worden gebruikt om </a:t>
                      </a:r>
                      <a:r>
                        <a:rPr lang="nl-BE" i="1" baseline="0" dirty="0" smtClean="0"/>
                        <a:t>iemand/iets</a:t>
                      </a:r>
                      <a:r>
                        <a:rPr lang="nl-BE" baseline="0" dirty="0" smtClean="0"/>
                        <a:t> met de vinger aan te wijzen.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Hic, haec, hoc   =</a:t>
                      </a:r>
                      <a:r>
                        <a:rPr lang="nl-BE" baseline="0" dirty="0" smtClean="0"/>
                        <a:t> </a:t>
                      </a:r>
                      <a:r>
                        <a:rPr lang="nl-BE" i="1" dirty="0" smtClean="0"/>
                        <a:t>deze/dit</a:t>
                      </a:r>
                      <a:r>
                        <a:rPr lang="nl-BE" dirty="0" smtClean="0"/>
                        <a:t> …          (= hier bij mij)</a:t>
                      </a:r>
                    </a:p>
                    <a:p>
                      <a:r>
                        <a:rPr lang="nl-BE" dirty="0" smtClean="0"/>
                        <a:t>Iste, ista, istud  = </a:t>
                      </a:r>
                      <a:r>
                        <a:rPr lang="nl-BE" i="1" dirty="0" smtClean="0"/>
                        <a:t>die/dat</a:t>
                      </a:r>
                      <a:r>
                        <a:rPr lang="nl-BE" dirty="0" smtClean="0"/>
                        <a:t> …            (= daar</a:t>
                      </a:r>
                      <a:r>
                        <a:rPr lang="nl-BE" baseline="0" dirty="0" smtClean="0"/>
                        <a:t> bij jou)</a:t>
                      </a:r>
                    </a:p>
                    <a:p>
                      <a:r>
                        <a:rPr lang="nl-BE" baseline="0" dirty="0" smtClean="0"/>
                        <a:t>Ille, illa, illud     = </a:t>
                      </a:r>
                      <a:r>
                        <a:rPr lang="nl-BE" i="1" baseline="0" dirty="0" smtClean="0"/>
                        <a:t>die/dat</a:t>
                      </a:r>
                      <a:r>
                        <a:rPr lang="nl-BE" baseline="0" dirty="0" smtClean="0"/>
                        <a:t> …            (= daar bij </a:t>
                      </a:r>
                      <a:r>
                        <a:rPr lang="nl-BE" i="1" baseline="0" dirty="0" smtClean="0"/>
                        <a:t>hem/haar</a:t>
                      </a:r>
                      <a:r>
                        <a:rPr lang="nl-BE" baseline="0" dirty="0" smtClean="0"/>
                        <a:t>)     </a:t>
                      </a:r>
                      <a:r>
                        <a:rPr lang="nl-BE" dirty="0" smtClean="0"/>
                        <a:t>   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Tekstvak 42"/>
          <p:cNvSpPr txBox="1"/>
          <p:nvPr/>
        </p:nvSpPr>
        <p:spPr>
          <a:xfrm rot="20436026">
            <a:off x="1294396" y="4366068"/>
            <a:ext cx="936104" cy="369332"/>
          </a:xfrm>
          <a:prstGeom prst="rect">
            <a:avLst/>
          </a:prstGeom>
          <a:solidFill>
            <a:srgbClr val="00FFFF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nl-BE" dirty="0" smtClean="0"/>
              <a:t>Weetje</a:t>
            </a:r>
            <a:endParaRPr lang="nl-B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u="sng" dirty="0" smtClean="0"/>
              <a:t>De aanwijzende vnw’en</a:t>
            </a:r>
          </a:p>
          <a:p>
            <a:pPr algn="ctr"/>
            <a:r>
              <a:rPr lang="nl-BE" sz="3200" b="1" u="sng" dirty="0" smtClean="0"/>
              <a:t>Hic, haec, hoc (mv.)</a:t>
            </a:r>
          </a:p>
        </p:txBody>
      </p:sp>
      <p:sp>
        <p:nvSpPr>
          <p:cNvPr id="3" name="Tekstvak 2">
            <a:hlinkClick r:id="" action="ppaction://hlinkshowjump?jump=nextslide"/>
          </p:cNvPr>
          <p:cNvSpPr txBox="1"/>
          <p:nvPr/>
        </p:nvSpPr>
        <p:spPr>
          <a:xfrm>
            <a:off x="4211960" y="633478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nextslide"/>
              </a:rPr>
              <a:t>→</a:t>
            </a:r>
            <a:endParaRPr lang="nl-BE" sz="2800" b="1" dirty="0"/>
          </a:p>
        </p:txBody>
      </p:sp>
      <p:sp>
        <p:nvSpPr>
          <p:cNvPr id="4" name="Rechthoek 3"/>
          <p:cNvSpPr/>
          <p:nvPr/>
        </p:nvSpPr>
        <p:spPr>
          <a:xfrm>
            <a:off x="1763688" y="1484784"/>
            <a:ext cx="6408712" cy="24482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1763688" y="1052736"/>
            <a:ext cx="640871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1043608" y="1484784"/>
            <a:ext cx="720080" cy="24482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7" name="Rechte verbindingslijn 6"/>
          <p:cNvCxnSpPr/>
          <p:nvPr/>
        </p:nvCxnSpPr>
        <p:spPr>
          <a:xfrm>
            <a:off x="1043608" y="1916832"/>
            <a:ext cx="71287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1043608" y="2348880"/>
            <a:ext cx="71287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1043608" y="148478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Nom.</a:t>
            </a:r>
            <a:endParaRPr lang="nl-NL" b="1" dirty="0"/>
          </a:p>
        </p:txBody>
      </p:sp>
      <p:sp>
        <p:nvSpPr>
          <p:cNvPr id="10" name="Tekstvak 9"/>
          <p:cNvSpPr txBox="1"/>
          <p:nvPr/>
        </p:nvSpPr>
        <p:spPr>
          <a:xfrm>
            <a:off x="1043608" y="191683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Acc.</a:t>
            </a:r>
            <a:endParaRPr lang="nl-NL" b="1" dirty="0"/>
          </a:p>
        </p:txBody>
      </p:sp>
      <p:cxnSp>
        <p:nvCxnSpPr>
          <p:cNvPr id="11" name="Rechte verbindingslijn 10"/>
          <p:cNvCxnSpPr/>
          <p:nvPr/>
        </p:nvCxnSpPr>
        <p:spPr>
          <a:xfrm rot="10800000" flipH="1">
            <a:off x="1043608" y="2780928"/>
            <a:ext cx="71287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1043608" y="23488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Gen.</a:t>
            </a:r>
            <a:endParaRPr lang="nl-NL" b="1" dirty="0"/>
          </a:p>
        </p:txBody>
      </p:sp>
      <p:cxnSp>
        <p:nvCxnSpPr>
          <p:cNvPr id="13" name="Rechte verbindingslijn 12"/>
          <p:cNvCxnSpPr/>
          <p:nvPr/>
        </p:nvCxnSpPr>
        <p:spPr>
          <a:xfrm>
            <a:off x="1043608" y="3284984"/>
            <a:ext cx="71287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1043608" y="27809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Dat.</a:t>
            </a:r>
            <a:endParaRPr lang="nl-NL" b="1" dirty="0"/>
          </a:p>
        </p:txBody>
      </p:sp>
      <p:sp>
        <p:nvSpPr>
          <p:cNvPr id="15" name="Tekstvak 14"/>
          <p:cNvSpPr txBox="1"/>
          <p:nvPr/>
        </p:nvSpPr>
        <p:spPr>
          <a:xfrm>
            <a:off x="1043608" y="328498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Abl.</a:t>
            </a:r>
            <a:endParaRPr lang="nl-NL" b="1" dirty="0"/>
          </a:p>
        </p:txBody>
      </p:sp>
      <p:cxnSp>
        <p:nvCxnSpPr>
          <p:cNvPr id="16" name="Rechte verbindingslijn 15"/>
          <p:cNvCxnSpPr/>
          <p:nvPr/>
        </p:nvCxnSpPr>
        <p:spPr>
          <a:xfrm rot="5400000">
            <a:off x="2123729" y="2492896"/>
            <a:ext cx="28803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 rot="5400000">
            <a:off x="4427985" y="2492896"/>
            <a:ext cx="28803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kstvak 17"/>
          <p:cNvSpPr txBox="1"/>
          <p:nvPr/>
        </p:nvSpPr>
        <p:spPr>
          <a:xfrm>
            <a:off x="1763688" y="1052736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 smtClean="0"/>
              <a:t>Mannelijk</a:t>
            </a:r>
            <a:endParaRPr lang="nl-NL" sz="2000" b="1" dirty="0"/>
          </a:p>
        </p:txBody>
      </p:sp>
      <p:sp>
        <p:nvSpPr>
          <p:cNvPr id="19" name="Tekstvak 18"/>
          <p:cNvSpPr txBox="1"/>
          <p:nvPr/>
        </p:nvSpPr>
        <p:spPr>
          <a:xfrm>
            <a:off x="3563888" y="1052736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 smtClean="0"/>
              <a:t>Vrouwelijk</a:t>
            </a:r>
            <a:endParaRPr lang="nl-NL" sz="2000" b="1" dirty="0"/>
          </a:p>
        </p:txBody>
      </p:sp>
      <p:sp>
        <p:nvSpPr>
          <p:cNvPr id="20" name="Tekstvak 19"/>
          <p:cNvSpPr txBox="1"/>
          <p:nvPr/>
        </p:nvSpPr>
        <p:spPr>
          <a:xfrm>
            <a:off x="5868144" y="1052736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 smtClean="0"/>
              <a:t>Onzijdig</a:t>
            </a:r>
            <a:endParaRPr lang="nl-NL" sz="2000" b="1" dirty="0"/>
          </a:p>
        </p:txBody>
      </p:sp>
      <p:sp>
        <p:nvSpPr>
          <p:cNvPr id="21" name="Tekstvak 20"/>
          <p:cNvSpPr txBox="1"/>
          <p:nvPr/>
        </p:nvSpPr>
        <p:spPr>
          <a:xfrm>
            <a:off x="1763688" y="148478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hi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1763688" y="191683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hos</a:t>
            </a:r>
            <a:endParaRPr lang="nl-NL" dirty="0"/>
          </a:p>
        </p:txBody>
      </p:sp>
      <p:sp>
        <p:nvSpPr>
          <p:cNvPr id="23" name="Tekstvak 22"/>
          <p:cNvSpPr txBox="1"/>
          <p:nvPr/>
        </p:nvSpPr>
        <p:spPr>
          <a:xfrm>
            <a:off x="1763688" y="234888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horum</a:t>
            </a:r>
            <a:endParaRPr lang="nl-NL" dirty="0"/>
          </a:p>
        </p:txBody>
      </p:sp>
      <p:sp>
        <p:nvSpPr>
          <p:cNvPr id="24" name="Tekstvak 23"/>
          <p:cNvSpPr txBox="1"/>
          <p:nvPr/>
        </p:nvSpPr>
        <p:spPr>
          <a:xfrm>
            <a:off x="1763688" y="285293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his</a:t>
            </a:r>
            <a:endParaRPr lang="nl-NL" dirty="0"/>
          </a:p>
        </p:txBody>
      </p:sp>
      <p:sp>
        <p:nvSpPr>
          <p:cNvPr id="25" name="Tekstvak 24"/>
          <p:cNvSpPr txBox="1"/>
          <p:nvPr/>
        </p:nvSpPr>
        <p:spPr>
          <a:xfrm>
            <a:off x="1763688" y="342900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his</a:t>
            </a:r>
            <a:endParaRPr lang="nl-NL" dirty="0"/>
          </a:p>
        </p:txBody>
      </p:sp>
      <p:cxnSp>
        <p:nvCxnSpPr>
          <p:cNvPr id="26" name="Rechte verbindingslijn met pijl 25"/>
          <p:cNvCxnSpPr/>
          <p:nvPr/>
        </p:nvCxnSpPr>
        <p:spPr>
          <a:xfrm rot="5400000">
            <a:off x="-179734" y="2780134"/>
            <a:ext cx="172819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Tekstvak 26"/>
          <p:cNvSpPr txBox="1"/>
          <p:nvPr/>
        </p:nvSpPr>
        <p:spPr>
          <a:xfrm>
            <a:off x="251520" y="980728"/>
            <a:ext cx="2880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/>
              <a:t>H</a:t>
            </a:r>
          </a:p>
          <a:p>
            <a:r>
              <a:rPr lang="nl-BE" sz="2400" b="1" dirty="0" smtClean="0"/>
              <a:t>O</a:t>
            </a:r>
          </a:p>
          <a:p>
            <a:r>
              <a:rPr lang="nl-BE" sz="2400" b="1" dirty="0" smtClean="0"/>
              <a:t>O</a:t>
            </a:r>
          </a:p>
          <a:p>
            <a:r>
              <a:rPr lang="nl-BE" sz="2400" b="1" dirty="0" smtClean="0"/>
              <a:t>G</a:t>
            </a:r>
          </a:p>
          <a:p>
            <a:r>
              <a:rPr lang="nl-BE" sz="2400" b="1" dirty="0" smtClean="0"/>
              <a:t>-</a:t>
            </a:r>
          </a:p>
          <a:p>
            <a:r>
              <a:rPr lang="nl-BE" sz="2400" b="1" dirty="0" smtClean="0"/>
              <a:t>L</a:t>
            </a:r>
          </a:p>
          <a:p>
            <a:r>
              <a:rPr lang="nl-BE" sz="2400" b="1" dirty="0" smtClean="0"/>
              <a:t>A</a:t>
            </a:r>
          </a:p>
          <a:p>
            <a:r>
              <a:rPr lang="nl-BE" sz="2400" b="1" dirty="0" smtClean="0"/>
              <a:t>A</a:t>
            </a:r>
          </a:p>
          <a:p>
            <a:r>
              <a:rPr lang="nl-BE" sz="2400" b="1" dirty="0" smtClean="0"/>
              <a:t>G</a:t>
            </a:r>
          </a:p>
        </p:txBody>
      </p:sp>
      <p:sp>
        <p:nvSpPr>
          <p:cNvPr id="28" name="Tekstvak 27"/>
          <p:cNvSpPr txBox="1"/>
          <p:nvPr/>
        </p:nvSpPr>
        <p:spPr>
          <a:xfrm>
            <a:off x="3563888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hae</a:t>
            </a:r>
            <a:endParaRPr lang="nl-NL" dirty="0"/>
          </a:p>
        </p:txBody>
      </p:sp>
      <p:sp>
        <p:nvSpPr>
          <p:cNvPr id="29" name="Tekstvak 28"/>
          <p:cNvSpPr txBox="1"/>
          <p:nvPr/>
        </p:nvSpPr>
        <p:spPr>
          <a:xfrm>
            <a:off x="3563888" y="191683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has</a:t>
            </a:r>
            <a:endParaRPr lang="nl-NL" dirty="0"/>
          </a:p>
        </p:txBody>
      </p:sp>
      <p:sp>
        <p:nvSpPr>
          <p:cNvPr id="30" name="Tekstvak 29"/>
          <p:cNvSpPr txBox="1"/>
          <p:nvPr/>
        </p:nvSpPr>
        <p:spPr>
          <a:xfrm>
            <a:off x="3563888" y="242088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harum</a:t>
            </a:r>
            <a:endParaRPr lang="nl-NL" dirty="0"/>
          </a:p>
        </p:txBody>
      </p:sp>
      <p:sp>
        <p:nvSpPr>
          <p:cNvPr id="31" name="Tekstvak 30"/>
          <p:cNvSpPr txBox="1"/>
          <p:nvPr/>
        </p:nvSpPr>
        <p:spPr>
          <a:xfrm>
            <a:off x="3563888" y="285293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his</a:t>
            </a:r>
            <a:endParaRPr lang="nl-NL" dirty="0"/>
          </a:p>
        </p:txBody>
      </p:sp>
      <p:sp>
        <p:nvSpPr>
          <p:cNvPr id="32" name="Tekstvak 31"/>
          <p:cNvSpPr txBox="1"/>
          <p:nvPr/>
        </p:nvSpPr>
        <p:spPr>
          <a:xfrm>
            <a:off x="3563888" y="342900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his</a:t>
            </a:r>
            <a:endParaRPr lang="nl-NL" dirty="0"/>
          </a:p>
        </p:txBody>
      </p:sp>
      <p:sp>
        <p:nvSpPr>
          <p:cNvPr id="33" name="Tekstvak 32"/>
          <p:cNvSpPr txBox="1"/>
          <p:nvPr/>
        </p:nvSpPr>
        <p:spPr>
          <a:xfrm>
            <a:off x="5940152" y="155679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haec</a:t>
            </a:r>
            <a:endParaRPr lang="nl-NL" dirty="0"/>
          </a:p>
        </p:txBody>
      </p:sp>
      <p:sp>
        <p:nvSpPr>
          <p:cNvPr id="34" name="Tekstvak 33"/>
          <p:cNvSpPr txBox="1"/>
          <p:nvPr/>
        </p:nvSpPr>
        <p:spPr>
          <a:xfrm>
            <a:off x="5940152" y="198884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haec</a:t>
            </a:r>
            <a:endParaRPr lang="nl-NL" dirty="0"/>
          </a:p>
        </p:txBody>
      </p:sp>
      <p:sp>
        <p:nvSpPr>
          <p:cNvPr id="35" name="Tekstvak 34"/>
          <p:cNvSpPr txBox="1"/>
          <p:nvPr/>
        </p:nvSpPr>
        <p:spPr>
          <a:xfrm>
            <a:off x="5940152" y="24208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horum</a:t>
            </a:r>
            <a:endParaRPr lang="nl-NL" dirty="0"/>
          </a:p>
        </p:txBody>
      </p:sp>
      <p:sp>
        <p:nvSpPr>
          <p:cNvPr id="36" name="Tekstvak 35"/>
          <p:cNvSpPr txBox="1"/>
          <p:nvPr/>
        </p:nvSpPr>
        <p:spPr>
          <a:xfrm>
            <a:off x="5940152" y="285293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his</a:t>
            </a:r>
            <a:endParaRPr lang="nl-NL" dirty="0"/>
          </a:p>
        </p:txBody>
      </p:sp>
      <p:sp>
        <p:nvSpPr>
          <p:cNvPr id="37" name="Tekstvak 36"/>
          <p:cNvSpPr txBox="1"/>
          <p:nvPr/>
        </p:nvSpPr>
        <p:spPr>
          <a:xfrm>
            <a:off x="6012160" y="342900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his</a:t>
            </a:r>
            <a:endParaRPr lang="nl-NL" dirty="0"/>
          </a:p>
        </p:txBody>
      </p:sp>
      <p:sp>
        <p:nvSpPr>
          <p:cNvPr id="38" name="Rechthoek 37"/>
          <p:cNvSpPr/>
          <p:nvPr/>
        </p:nvSpPr>
        <p:spPr>
          <a:xfrm>
            <a:off x="7092280" y="513348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9" name="Tekstvak 38">
            <a:hlinkClick r:id="rId2" action="ppaction://hlinksldjump"/>
          </p:cNvPr>
          <p:cNvSpPr txBox="1"/>
          <p:nvPr/>
        </p:nvSpPr>
        <p:spPr>
          <a:xfrm>
            <a:off x="7236296" y="548680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3" action="ppaction://hlinksldjump"/>
              </a:rPr>
              <a:t>Terug naar inhoud</a:t>
            </a:r>
            <a:endParaRPr lang="nl-BE" dirty="0"/>
          </a:p>
        </p:txBody>
      </p:sp>
      <p:sp>
        <p:nvSpPr>
          <p:cNvPr id="40" name="Tekstvak 39"/>
          <p:cNvSpPr txBox="1"/>
          <p:nvPr/>
        </p:nvSpPr>
        <p:spPr>
          <a:xfrm>
            <a:off x="1043608" y="98072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 smtClean="0">
                <a:sym typeface="Wingdings" pitchFamily="2" charset="2"/>
              </a:rPr>
              <a:t></a:t>
            </a:r>
            <a:endParaRPr lang="nl-NL" sz="3200" b="1" dirty="0"/>
          </a:p>
        </p:txBody>
      </p:sp>
      <p:sp>
        <p:nvSpPr>
          <p:cNvPr id="41" name="Tekstvak 40">
            <a:hlinkClick r:id="" action="ppaction://hlinkshowjump?jump=previousslide"/>
          </p:cNvPr>
          <p:cNvSpPr txBox="1"/>
          <p:nvPr/>
        </p:nvSpPr>
        <p:spPr>
          <a:xfrm>
            <a:off x="3635896" y="633478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previousslide"/>
              </a:rPr>
              <a:t>←</a:t>
            </a:r>
            <a:endParaRPr lang="nl-BE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u="sng" dirty="0" smtClean="0"/>
              <a:t>De aanwijzende vnw’en</a:t>
            </a:r>
          </a:p>
          <a:p>
            <a:pPr algn="ctr"/>
            <a:r>
              <a:rPr lang="nl-BE" sz="3200" b="1" u="sng" dirty="0" smtClean="0"/>
              <a:t>Iste, ista, istud (enk.)</a:t>
            </a:r>
          </a:p>
        </p:txBody>
      </p:sp>
      <p:sp>
        <p:nvSpPr>
          <p:cNvPr id="3" name="Tekstvak 2">
            <a:hlinkClick r:id="" action="ppaction://hlinkshowjump?jump=nextslide"/>
          </p:cNvPr>
          <p:cNvSpPr txBox="1"/>
          <p:nvPr/>
        </p:nvSpPr>
        <p:spPr>
          <a:xfrm>
            <a:off x="4211960" y="633478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nextslide"/>
              </a:rPr>
              <a:t>→</a:t>
            </a:r>
            <a:endParaRPr lang="nl-BE" sz="2800" b="1" dirty="0"/>
          </a:p>
        </p:txBody>
      </p:sp>
      <p:sp>
        <p:nvSpPr>
          <p:cNvPr id="4" name="Rechthoek 3"/>
          <p:cNvSpPr/>
          <p:nvPr/>
        </p:nvSpPr>
        <p:spPr>
          <a:xfrm>
            <a:off x="1763688" y="1484784"/>
            <a:ext cx="6408712" cy="24482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1763688" y="1052736"/>
            <a:ext cx="640871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1043608" y="1484784"/>
            <a:ext cx="720080" cy="24482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7" name="Rechte verbindingslijn 6"/>
          <p:cNvCxnSpPr/>
          <p:nvPr/>
        </p:nvCxnSpPr>
        <p:spPr>
          <a:xfrm>
            <a:off x="1043608" y="1916832"/>
            <a:ext cx="71287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1043608" y="2348880"/>
            <a:ext cx="71287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1043608" y="148478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Nom.</a:t>
            </a:r>
            <a:endParaRPr lang="nl-NL" b="1" dirty="0"/>
          </a:p>
        </p:txBody>
      </p:sp>
      <p:sp>
        <p:nvSpPr>
          <p:cNvPr id="10" name="Tekstvak 9"/>
          <p:cNvSpPr txBox="1"/>
          <p:nvPr/>
        </p:nvSpPr>
        <p:spPr>
          <a:xfrm>
            <a:off x="1043608" y="191683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Acc.</a:t>
            </a:r>
            <a:endParaRPr lang="nl-NL" b="1" dirty="0"/>
          </a:p>
        </p:txBody>
      </p:sp>
      <p:cxnSp>
        <p:nvCxnSpPr>
          <p:cNvPr id="11" name="Rechte verbindingslijn 10"/>
          <p:cNvCxnSpPr/>
          <p:nvPr/>
        </p:nvCxnSpPr>
        <p:spPr>
          <a:xfrm rot="10800000" flipH="1">
            <a:off x="1043608" y="2780928"/>
            <a:ext cx="71287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1043608" y="23488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Gen.</a:t>
            </a:r>
            <a:endParaRPr lang="nl-NL" b="1" dirty="0"/>
          </a:p>
        </p:txBody>
      </p:sp>
      <p:cxnSp>
        <p:nvCxnSpPr>
          <p:cNvPr id="13" name="Rechte verbindingslijn 12"/>
          <p:cNvCxnSpPr/>
          <p:nvPr/>
        </p:nvCxnSpPr>
        <p:spPr>
          <a:xfrm>
            <a:off x="1043608" y="3284984"/>
            <a:ext cx="71287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1043608" y="27809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Dat.</a:t>
            </a:r>
            <a:endParaRPr lang="nl-NL" b="1" dirty="0"/>
          </a:p>
        </p:txBody>
      </p:sp>
      <p:sp>
        <p:nvSpPr>
          <p:cNvPr id="15" name="Tekstvak 14"/>
          <p:cNvSpPr txBox="1"/>
          <p:nvPr/>
        </p:nvSpPr>
        <p:spPr>
          <a:xfrm>
            <a:off x="1043608" y="328498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Abl.</a:t>
            </a:r>
            <a:endParaRPr lang="nl-NL" b="1" dirty="0"/>
          </a:p>
        </p:txBody>
      </p:sp>
      <p:cxnSp>
        <p:nvCxnSpPr>
          <p:cNvPr id="16" name="Rechte verbindingslijn 15"/>
          <p:cNvCxnSpPr/>
          <p:nvPr/>
        </p:nvCxnSpPr>
        <p:spPr>
          <a:xfrm rot="5400000">
            <a:off x="2123729" y="2492896"/>
            <a:ext cx="28803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 rot="5400000">
            <a:off x="4427985" y="2492896"/>
            <a:ext cx="28803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kstvak 17"/>
          <p:cNvSpPr txBox="1"/>
          <p:nvPr/>
        </p:nvSpPr>
        <p:spPr>
          <a:xfrm>
            <a:off x="1763688" y="1052736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 smtClean="0"/>
              <a:t>Mannelijk</a:t>
            </a:r>
            <a:endParaRPr lang="nl-NL" sz="2000" b="1" dirty="0"/>
          </a:p>
        </p:txBody>
      </p:sp>
      <p:sp>
        <p:nvSpPr>
          <p:cNvPr id="19" name="Tekstvak 18"/>
          <p:cNvSpPr txBox="1"/>
          <p:nvPr/>
        </p:nvSpPr>
        <p:spPr>
          <a:xfrm>
            <a:off x="3563888" y="1052736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 smtClean="0"/>
              <a:t>Vrouwelijk</a:t>
            </a:r>
            <a:endParaRPr lang="nl-NL" sz="2000" b="1" dirty="0"/>
          </a:p>
        </p:txBody>
      </p:sp>
      <p:sp>
        <p:nvSpPr>
          <p:cNvPr id="20" name="Tekstvak 19"/>
          <p:cNvSpPr txBox="1"/>
          <p:nvPr/>
        </p:nvSpPr>
        <p:spPr>
          <a:xfrm>
            <a:off x="5868144" y="1052736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 smtClean="0"/>
              <a:t>Onzijdig</a:t>
            </a:r>
            <a:endParaRPr lang="nl-NL" sz="2000" b="1" dirty="0"/>
          </a:p>
        </p:txBody>
      </p:sp>
      <p:sp>
        <p:nvSpPr>
          <p:cNvPr id="21" name="Tekstvak 20"/>
          <p:cNvSpPr txBox="1"/>
          <p:nvPr/>
        </p:nvSpPr>
        <p:spPr>
          <a:xfrm>
            <a:off x="1763688" y="148478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iste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1763688" y="191683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istum</a:t>
            </a:r>
            <a:endParaRPr lang="nl-NL" dirty="0"/>
          </a:p>
        </p:txBody>
      </p:sp>
      <p:sp>
        <p:nvSpPr>
          <p:cNvPr id="23" name="Tekstvak 22"/>
          <p:cNvSpPr txBox="1"/>
          <p:nvPr/>
        </p:nvSpPr>
        <p:spPr>
          <a:xfrm>
            <a:off x="1763688" y="234888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istius</a:t>
            </a:r>
            <a:endParaRPr lang="nl-NL" dirty="0"/>
          </a:p>
        </p:txBody>
      </p:sp>
      <p:sp>
        <p:nvSpPr>
          <p:cNvPr id="24" name="Tekstvak 23"/>
          <p:cNvSpPr txBox="1"/>
          <p:nvPr/>
        </p:nvSpPr>
        <p:spPr>
          <a:xfrm>
            <a:off x="1763688" y="285293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isti</a:t>
            </a:r>
            <a:endParaRPr lang="nl-NL" dirty="0"/>
          </a:p>
        </p:txBody>
      </p:sp>
      <p:sp>
        <p:nvSpPr>
          <p:cNvPr id="25" name="Tekstvak 24"/>
          <p:cNvSpPr txBox="1"/>
          <p:nvPr/>
        </p:nvSpPr>
        <p:spPr>
          <a:xfrm>
            <a:off x="1763688" y="342900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isto</a:t>
            </a:r>
            <a:endParaRPr lang="nl-NL" dirty="0"/>
          </a:p>
        </p:txBody>
      </p:sp>
      <p:cxnSp>
        <p:nvCxnSpPr>
          <p:cNvPr id="26" name="Rechte verbindingslijn met pijl 25"/>
          <p:cNvCxnSpPr/>
          <p:nvPr/>
        </p:nvCxnSpPr>
        <p:spPr>
          <a:xfrm rot="5400000">
            <a:off x="-179734" y="2780134"/>
            <a:ext cx="172819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Tekstvak 26"/>
          <p:cNvSpPr txBox="1"/>
          <p:nvPr/>
        </p:nvSpPr>
        <p:spPr>
          <a:xfrm>
            <a:off x="251520" y="980728"/>
            <a:ext cx="2880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/>
              <a:t>H</a:t>
            </a:r>
          </a:p>
          <a:p>
            <a:r>
              <a:rPr lang="nl-BE" sz="2400" b="1" dirty="0" smtClean="0"/>
              <a:t>O</a:t>
            </a:r>
          </a:p>
          <a:p>
            <a:r>
              <a:rPr lang="nl-BE" sz="2400" b="1" dirty="0" smtClean="0"/>
              <a:t>O</a:t>
            </a:r>
          </a:p>
          <a:p>
            <a:r>
              <a:rPr lang="nl-BE" sz="2400" b="1" dirty="0" smtClean="0"/>
              <a:t>G</a:t>
            </a:r>
          </a:p>
          <a:p>
            <a:r>
              <a:rPr lang="nl-BE" sz="2400" b="1" dirty="0" smtClean="0"/>
              <a:t>-</a:t>
            </a:r>
          </a:p>
          <a:p>
            <a:r>
              <a:rPr lang="nl-BE" sz="2400" b="1" dirty="0" smtClean="0"/>
              <a:t>L</a:t>
            </a:r>
          </a:p>
          <a:p>
            <a:r>
              <a:rPr lang="nl-BE" sz="2400" b="1" dirty="0" smtClean="0"/>
              <a:t>A</a:t>
            </a:r>
          </a:p>
          <a:p>
            <a:r>
              <a:rPr lang="nl-BE" sz="2400" b="1" dirty="0" smtClean="0"/>
              <a:t>A</a:t>
            </a:r>
          </a:p>
          <a:p>
            <a:r>
              <a:rPr lang="nl-BE" sz="2400" b="1" dirty="0" smtClean="0"/>
              <a:t>G</a:t>
            </a:r>
          </a:p>
        </p:txBody>
      </p:sp>
      <p:sp>
        <p:nvSpPr>
          <p:cNvPr id="28" name="Tekstvak 27"/>
          <p:cNvSpPr txBox="1"/>
          <p:nvPr/>
        </p:nvSpPr>
        <p:spPr>
          <a:xfrm>
            <a:off x="3563888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ista</a:t>
            </a:r>
            <a:endParaRPr lang="nl-NL" dirty="0"/>
          </a:p>
        </p:txBody>
      </p:sp>
      <p:sp>
        <p:nvSpPr>
          <p:cNvPr id="29" name="Tekstvak 28"/>
          <p:cNvSpPr txBox="1"/>
          <p:nvPr/>
        </p:nvSpPr>
        <p:spPr>
          <a:xfrm>
            <a:off x="3563888" y="191683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istam</a:t>
            </a:r>
            <a:endParaRPr lang="nl-NL" dirty="0"/>
          </a:p>
        </p:txBody>
      </p:sp>
      <p:sp>
        <p:nvSpPr>
          <p:cNvPr id="30" name="Tekstvak 29"/>
          <p:cNvSpPr txBox="1"/>
          <p:nvPr/>
        </p:nvSpPr>
        <p:spPr>
          <a:xfrm>
            <a:off x="3563888" y="242088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istius</a:t>
            </a:r>
            <a:endParaRPr lang="nl-NL" dirty="0"/>
          </a:p>
        </p:txBody>
      </p:sp>
      <p:sp>
        <p:nvSpPr>
          <p:cNvPr id="31" name="Tekstvak 30"/>
          <p:cNvSpPr txBox="1"/>
          <p:nvPr/>
        </p:nvSpPr>
        <p:spPr>
          <a:xfrm>
            <a:off x="3563888" y="285293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isti</a:t>
            </a:r>
            <a:endParaRPr lang="nl-NL" dirty="0"/>
          </a:p>
        </p:txBody>
      </p:sp>
      <p:sp>
        <p:nvSpPr>
          <p:cNvPr id="32" name="Tekstvak 31"/>
          <p:cNvSpPr txBox="1"/>
          <p:nvPr/>
        </p:nvSpPr>
        <p:spPr>
          <a:xfrm>
            <a:off x="3563888" y="342900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ista</a:t>
            </a:r>
            <a:endParaRPr lang="nl-NL" dirty="0"/>
          </a:p>
        </p:txBody>
      </p:sp>
      <p:sp>
        <p:nvSpPr>
          <p:cNvPr id="33" name="Tekstvak 32"/>
          <p:cNvSpPr txBox="1"/>
          <p:nvPr/>
        </p:nvSpPr>
        <p:spPr>
          <a:xfrm>
            <a:off x="5940152" y="155679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istud</a:t>
            </a:r>
            <a:endParaRPr lang="nl-NL" dirty="0"/>
          </a:p>
        </p:txBody>
      </p:sp>
      <p:sp>
        <p:nvSpPr>
          <p:cNvPr id="34" name="Tekstvak 33"/>
          <p:cNvSpPr txBox="1"/>
          <p:nvPr/>
        </p:nvSpPr>
        <p:spPr>
          <a:xfrm>
            <a:off x="5940152" y="198884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istud</a:t>
            </a:r>
            <a:endParaRPr lang="nl-NL" dirty="0"/>
          </a:p>
        </p:txBody>
      </p:sp>
      <p:sp>
        <p:nvSpPr>
          <p:cNvPr id="35" name="Tekstvak 34"/>
          <p:cNvSpPr txBox="1"/>
          <p:nvPr/>
        </p:nvSpPr>
        <p:spPr>
          <a:xfrm>
            <a:off x="5940152" y="24208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istius</a:t>
            </a:r>
            <a:endParaRPr lang="nl-NL" dirty="0"/>
          </a:p>
        </p:txBody>
      </p:sp>
      <p:sp>
        <p:nvSpPr>
          <p:cNvPr id="36" name="Tekstvak 35"/>
          <p:cNvSpPr txBox="1"/>
          <p:nvPr/>
        </p:nvSpPr>
        <p:spPr>
          <a:xfrm>
            <a:off x="5940152" y="285293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isti</a:t>
            </a:r>
            <a:endParaRPr lang="nl-NL" dirty="0"/>
          </a:p>
        </p:txBody>
      </p:sp>
      <p:sp>
        <p:nvSpPr>
          <p:cNvPr id="37" name="Tekstvak 36"/>
          <p:cNvSpPr txBox="1"/>
          <p:nvPr/>
        </p:nvSpPr>
        <p:spPr>
          <a:xfrm>
            <a:off x="6012160" y="342900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isto</a:t>
            </a:r>
            <a:endParaRPr lang="nl-NL" dirty="0"/>
          </a:p>
        </p:txBody>
      </p:sp>
      <p:sp>
        <p:nvSpPr>
          <p:cNvPr id="38" name="Rechthoek 37"/>
          <p:cNvSpPr/>
          <p:nvPr/>
        </p:nvSpPr>
        <p:spPr>
          <a:xfrm>
            <a:off x="7092280" y="513348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9" name="Tekstvak 38">
            <a:hlinkClick r:id="rId2" action="ppaction://hlinksldjump"/>
          </p:cNvPr>
          <p:cNvSpPr txBox="1"/>
          <p:nvPr/>
        </p:nvSpPr>
        <p:spPr>
          <a:xfrm>
            <a:off x="7236296" y="548680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3" action="ppaction://hlinksldjump"/>
              </a:rPr>
              <a:t>Terug naar inhoud</a:t>
            </a:r>
            <a:endParaRPr lang="nl-BE" dirty="0"/>
          </a:p>
        </p:txBody>
      </p:sp>
      <p:sp>
        <p:nvSpPr>
          <p:cNvPr id="40" name="Tekstvak 39"/>
          <p:cNvSpPr txBox="1"/>
          <p:nvPr/>
        </p:nvSpPr>
        <p:spPr>
          <a:xfrm>
            <a:off x="1043608" y="98072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 smtClean="0">
                <a:sym typeface="Wingdings" pitchFamily="2" charset="2"/>
              </a:rPr>
              <a:t></a:t>
            </a:r>
            <a:endParaRPr lang="nl-NL" sz="3200" b="1" dirty="0"/>
          </a:p>
        </p:txBody>
      </p:sp>
      <p:sp>
        <p:nvSpPr>
          <p:cNvPr id="41" name="Tekstvak 40">
            <a:hlinkClick r:id="" action="ppaction://hlinkshowjump?jump=previousslide"/>
          </p:cNvPr>
          <p:cNvSpPr txBox="1"/>
          <p:nvPr/>
        </p:nvSpPr>
        <p:spPr>
          <a:xfrm>
            <a:off x="3635896" y="633478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previousslide"/>
              </a:rPr>
              <a:t>←</a:t>
            </a:r>
            <a:endParaRPr lang="nl-BE" sz="2800" b="1" dirty="0"/>
          </a:p>
        </p:txBody>
      </p:sp>
      <p:graphicFrame>
        <p:nvGraphicFramePr>
          <p:cNvPr id="45" name="Tabel 44"/>
          <p:cNvGraphicFramePr>
            <a:graphicFrameLocks noGrp="1"/>
          </p:cNvGraphicFramePr>
          <p:nvPr/>
        </p:nvGraphicFramePr>
        <p:xfrm>
          <a:off x="1475656" y="4725144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      De</a:t>
                      </a:r>
                      <a:r>
                        <a:rPr lang="nl-BE" baseline="0" dirty="0" smtClean="0"/>
                        <a:t> verbuiging van ISTE is volledig gelijk aan die van ILLE !!!</a:t>
                      </a:r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" name="Tekstvak 45"/>
          <p:cNvSpPr txBox="1"/>
          <p:nvPr/>
        </p:nvSpPr>
        <p:spPr>
          <a:xfrm rot="20436026">
            <a:off x="1078373" y="4510085"/>
            <a:ext cx="936104" cy="369332"/>
          </a:xfrm>
          <a:prstGeom prst="rect">
            <a:avLst/>
          </a:prstGeom>
          <a:solidFill>
            <a:srgbClr val="00FFFF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nl-BE" dirty="0" smtClean="0"/>
              <a:t>Weetje</a:t>
            </a:r>
            <a:endParaRPr lang="nl-B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u="sng" dirty="0" smtClean="0"/>
              <a:t>De aanwijzende vnw’en</a:t>
            </a:r>
          </a:p>
          <a:p>
            <a:pPr algn="ctr"/>
            <a:r>
              <a:rPr lang="nl-BE" sz="3200" b="1" u="sng" dirty="0" smtClean="0"/>
              <a:t>Iste, ista, istud (mv.)</a:t>
            </a:r>
            <a:endParaRPr lang="nl-BE" sz="3200" b="1" u="sng" dirty="0"/>
          </a:p>
        </p:txBody>
      </p:sp>
      <p:sp>
        <p:nvSpPr>
          <p:cNvPr id="4" name="Tekstvak 3">
            <a:hlinkClick r:id="" action="ppaction://hlinkshowjump?jump=nextslide"/>
          </p:cNvPr>
          <p:cNvSpPr txBox="1"/>
          <p:nvPr/>
        </p:nvSpPr>
        <p:spPr>
          <a:xfrm>
            <a:off x="4211960" y="633478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nextslide"/>
              </a:rPr>
              <a:t>→</a:t>
            </a:r>
            <a:endParaRPr lang="nl-BE" sz="2800" b="1" dirty="0"/>
          </a:p>
        </p:txBody>
      </p:sp>
      <p:sp>
        <p:nvSpPr>
          <p:cNvPr id="5" name="Rechthoek 4"/>
          <p:cNvSpPr/>
          <p:nvPr/>
        </p:nvSpPr>
        <p:spPr>
          <a:xfrm>
            <a:off x="1763688" y="1484784"/>
            <a:ext cx="6408712" cy="24482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1763688" y="1052736"/>
            <a:ext cx="640871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1043608" y="1484784"/>
            <a:ext cx="720080" cy="24482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1043608" y="1916832"/>
            <a:ext cx="71287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1043608" y="2348880"/>
            <a:ext cx="71287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1043608" y="148478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Nom.</a:t>
            </a:r>
            <a:endParaRPr lang="nl-NL" b="1" dirty="0"/>
          </a:p>
        </p:txBody>
      </p:sp>
      <p:sp>
        <p:nvSpPr>
          <p:cNvPr id="11" name="Tekstvak 10"/>
          <p:cNvSpPr txBox="1"/>
          <p:nvPr/>
        </p:nvSpPr>
        <p:spPr>
          <a:xfrm>
            <a:off x="1043608" y="191683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Acc.</a:t>
            </a:r>
            <a:endParaRPr lang="nl-NL" b="1" dirty="0"/>
          </a:p>
        </p:txBody>
      </p:sp>
      <p:cxnSp>
        <p:nvCxnSpPr>
          <p:cNvPr id="12" name="Rechte verbindingslijn 11"/>
          <p:cNvCxnSpPr/>
          <p:nvPr/>
        </p:nvCxnSpPr>
        <p:spPr>
          <a:xfrm rot="10800000" flipH="1">
            <a:off x="1043608" y="2780928"/>
            <a:ext cx="71287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1043608" y="23488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Gen.</a:t>
            </a:r>
            <a:endParaRPr lang="nl-NL" b="1" dirty="0"/>
          </a:p>
        </p:txBody>
      </p:sp>
      <p:cxnSp>
        <p:nvCxnSpPr>
          <p:cNvPr id="14" name="Rechte verbindingslijn 13"/>
          <p:cNvCxnSpPr/>
          <p:nvPr/>
        </p:nvCxnSpPr>
        <p:spPr>
          <a:xfrm>
            <a:off x="1043608" y="3284984"/>
            <a:ext cx="71287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1043608" y="27809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Dat.</a:t>
            </a:r>
            <a:endParaRPr lang="nl-NL" b="1" dirty="0"/>
          </a:p>
        </p:txBody>
      </p:sp>
      <p:sp>
        <p:nvSpPr>
          <p:cNvPr id="16" name="Tekstvak 15"/>
          <p:cNvSpPr txBox="1"/>
          <p:nvPr/>
        </p:nvSpPr>
        <p:spPr>
          <a:xfrm>
            <a:off x="1043608" y="328498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Abl.</a:t>
            </a:r>
            <a:endParaRPr lang="nl-NL" b="1" dirty="0"/>
          </a:p>
        </p:txBody>
      </p:sp>
      <p:cxnSp>
        <p:nvCxnSpPr>
          <p:cNvPr id="17" name="Rechte verbindingslijn 16"/>
          <p:cNvCxnSpPr/>
          <p:nvPr/>
        </p:nvCxnSpPr>
        <p:spPr>
          <a:xfrm rot="5400000">
            <a:off x="2123729" y="2492896"/>
            <a:ext cx="28803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 rot="5400000">
            <a:off x="4427985" y="2492896"/>
            <a:ext cx="28803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kstvak 18"/>
          <p:cNvSpPr txBox="1"/>
          <p:nvPr/>
        </p:nvSpPr>
        <p:spPr>
          <a:xfrm>
            <a:off x="1763688" y="1052736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 smtClean="0"/>
              <a:t>Mannelijk</a:t>
            </a:r>
            <a:endParaRPr lang="nl-NL" sz="2000" b="1" dirty="0"/>
          </a:p>
        </p:txBody>
      </p:sp>
      <p:sp>
        <p:nvSpPr>
          <p:cNvPr id="20" name="Tekstvak 19"/>
          <p:cNvSpPr txBox="1"/>
          <p:nvPr/>
        </p:nvSpPr>
        <p:spPr>
          <a:xfrm>
            <a:off x="3563888" y="1052736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 smtClean="0"/>
              <a:t>Vrouwelijk</a:t>
            </a:r>
            <a:endParaRPr lang="nl-NL" sz="2000" b="1" dirty="0"/>
          </a:p>
        </p:txBody>
      </p:sp>
      <p:sp>
        <p:nvSpPr>
          <p:cNvPr id="21" name="Tekstvak 20"/>
          <p:cNvSpPr txBox="1"/>
          <p:nvPr/>
        </p:nvSpPr>
        <p:spPr>
          <a:xfrm>
            <a:off x="5868144" y="1052736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 smtClean="0"/>
              <a:t>Onzijdig</a:t>
            </a:r>
            <a:endParaRPr lang="nl-NL" sz="2000" b="1" dirty="0"/>
          </a:p>
        </p:txBody>
      </p:sp>
      <p:sp>
        <p:nvSpPr>
          <p:cNvPr id="22" name="Tekstvak 21"/>
          <p:cNvSpPr txBox="1"/>
          <p:nvPr/>
        </p:nvSpPr>
        <p:spPr>
          <a:xfrm>
            <a:off x="1763688" y="148478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isti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1763688" y="191683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istos</a:t>
            </a:r>
            <a:endParaRPr lang="nl-NL" dirty="0"/>
          </a:p>
        </p:txBody>
      </p:sp>
      <p:sp>
        <p:nvSpPr>
          <p:cNvPr id="24" name="Tekstvak 23"/>
          <p:cNvSpPr txBox="1"/>
          <p:nvPr/>
        </p:nvSpPr>
        <p:spPr>
          <a:xfrm>
            <a:off x="1763688" y="234888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istorum</a:t>
            </a:r>
            <a:endParaRPr lang="nl-NL" dirty="0"/>
          </a:p>
        </p:txBody>
      </p:sp>
      <p:sp>
        <p:nvSpPr>
          <p:cNvPr id="25" name="Tekstvak 24"/>
          <p:cNvSpPr txBox="1"/>
          <p:nvPr/>
        </p:nvSpPr>
        <p:spPr>
          <a:xfrm>
            <a:off x="1763688" y="285293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istis</a:t>
            </a:r>
            <a:endParaRPr lang="nl-NL" dirty="0"/>
          </a:p>
        </p:txBody>
      </p:sp>
      <p:sp>
        <p:nvSpPr>
          <p:cNvPr id="26" name="Tekstvak 25"/>
          <p:cNvSpPr txBox="1"/>
          <p:nvPr/>
        </p:nvSpPr>
        <p:spPr>
          <a:xfrm>
            <a:off x="1763688" y="342900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istis</a:t>
            </a:r>
            <a:endParaRPr lang="nl-NL" dirty="0"/>
          </a:p>
        </p:txBody>
      </p:sp>
      <p:cxnSp>
        <p:nvCxnSpPr>
          <p:cNvPr id="27" name="Rechte verbindingslijn met pijl 26"/>
          <p:cNvCxnSpPr/>
          <p:nvPr/>
        </p:nvCxnSpPr>
        <p:spPr>
          <a:xfrm rot="5400000">
            <a:off x="-179734" y="2780134"/>
            <a:ext cx="172819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Tekstvak 27"/>
          <p:cNvSpPr txBox="1"/>
          <p:nvPr/>
        </p:nvSpPr>
        <p:spPr>
          <a:xfrm>
            <a:off x="251520" y="980728"/>
            <a:ext cx="2880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/>
              <a:t>H</a:t>
            </a:r>
          </a:p>
          <a:p>
            <a:r>
              <a:rPr lang="nl-BE" sz="2400" b="1" dirty="0" smtClean="0"/>
              <a:t>O</a:t>
            </a:r>
          </a:p>
          <a:p>
            <a:r>
              <a:rPr lang="nl-BE" sz="2400" b="1" dirty="0" smtClean="0"/>
              <a:t>O</a:t>
            </a:r>
          </a:p>
          <a:p>
            <a:r>
              <a:rPr lang="nl-BE" sz="2400" b="1" dirty="0" smtClean="0"/>
              <a:t>G</a:t>
            </a:r>
          </a:p>
          <a:p>
            <a:r>
              <a:rPr lang="nl-BE" sz="2400" b="1" dirty="0" smtClean="0"/>
              <a:t>-</a:t>
            </a:r>
          </a:p>
          <a:p>
            <a:r>
              <a:rPr lang="nl-BE" sz="2400" b="1" dirty="0" smtClean="0"/>
              <a:t>L</a:t>
            </a:r>
          </a:p>
          <a:p>
            <a:r>
              <a:rPr lang="nl-BE" sz="2400" b="1" dirty="0" smtClean="0"/>
              <a:t>A</a:t>
            </a:r>
          </a:p>
          <a:p>
            <a:r>
              <a:rPr lang="nl-BE" sz="2400" b="1" dirty="0" smtClean="0"/>
              <a:t>A</a:t>
            </a:r>
          </a:p>
          <a:p>
            <a:r>
              <a:rPr lang="nl-BE" sz="2400" b="1" dirty="0" smtClean="0"/>
              <a:t>G</a:t>
            </a:r>
          </a:p>
        </p:txBody>
      </p:sp>
      <p:sp>
        <p:nvSpPr>
          <p:cNvPr id="29" name="Tekstvak 28"/>
          <p:cNvSpPr txBox="1"/>
          <p:nvPr/>
        </p:nvSpPr>
        <p:spPr>
          <a:xfrm>
            <a:off x="3563888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istae</a:t>
            </a:r>
            <a:endParaRPr lang="nl-NL" dirty="0"/>
          </a:p>
        </p:txBody>
      </p:sp>
      <p:sp>
        <p:nvSpPr>
          <p:cNvPr id="30" name="Tekstvak 29"/>
          <p:cNvSpPr txBox="1"/>
          <p:nvPr/>
        </p:nvSpPr>
        <p:spPr>
          <a:xfrm>
            <a:off x="3563888" y="191683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istas</a:t>
            </a:r>
            <a:endParaRPr lang="nl-NL" dirty="0"/>
          </a:p>
        </p:txBody>
      </p:sp>
      <p:sp>
        <p:nvSpPr>
          <p:cNvPr id="31" name="Tekstvak 30"/>
          <p:cNvSpPr txBox="1"/>
          <p:nvPr/>
        </p:nvSpPr>
        <p:spPr>
          <a:xfrm>
            <a:off x="3563888" y="242088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istarum</a:t>
            </a:r>
            <a:endParaRPr lang="nl-NL" dirty="0"/>
          </a:p>
        </p:txBody>
      </p:sp>
      <p:sp>
        <p:nvSpPr>
          <p:cNvPr id="32" name="Tekstvak 31"/>
          <p:cNvSpPr txBox="1"/>
          <p:nvPr/>
        </p:nvSpPr>
        <p:spPr>
          <a:xfrm>
            <a:off x="3563888" y="285293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istis</a:t>
            </a:r>
            <a:endParaRPr lang="nl-NL" dirty="0"/>
          </a:p>
        </p:txBody>
      </p:sp>
      <p:sp>
        <p:nvSpPr>
          <p:cNvPr id="33" name="Tekstvak 32"/>
          <p:cNvSpPr txBox="1"/>
          <p:nvPr/>
        </p:nvSpPr>
        <p:spPr>
          <a:xfrm>
            <a:off x="3563888" y="342900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istis</a:t>
            </a:r>
            <a:endParaRPr lang="nl-NL" dirty="0"/>
          </a:p>
        </p:txBody>
      </p:sp>
      <p:sp>
        <p:nvSpPr>
          <p:cNvPr id="34" name="Tekstvak 33"/>
          <p:cNvSpPr txBox="1"/>
          <p:nvPr/>
        </p:nvSpPr>
        <p:spPr>
          <a:xfrm>
            <a:off x="5940152" y="155679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ista</a:t>
            </a:r>
            <a:endParaRPr lang="nl-NL" dirty="0"/>
          </a:p>
        </p:txBody>
      </p:sp>
      <p:sp>
        <p:nvSpPr>
          <p:cNvPr id="35" name="Tekstvak 34"/>
          <p:cNvSpPr txBox="1"/>
          <p:nvPr/>
        </p:nvSpPr>
        <p:spPr>
          <a:xfrm>
            <a:off x="5940152" y="198884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ista</a:t>
            </a:r>
            <a:endParaRPr lang="nl-NL" dirty="0"/>
          </a:p>
        </p:txBody>
      </p:sp>
      <p:sp>
        <p:nvSpPr>
          <p:cNvPr id="36" name="Tekstvak 35"/>
          <p:cNvSpPr txBox="1"/>
          <p:nvPr/>
        </p:nvSpPr>
        <p:spPr>
          <a:xfrm>
            <a:off x="5940152" y="24208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istorum</a:t>
            </a:r>
            <a:endParaRPr lang="nl-NL" dirty="0"/>
          </a:p>
        </p:txBody>
      </p:sp>
      <p:sp>
        <p:nvSpPr>
          <p:cNvPr id="37" name="Tekstvak 36"/>
          <p:cNvSpPr txBox="1"/>
          <p:nvPr/>
        </p:nvSpPr>
        <p:spPr>
          <a:xfrm>
            <a:off x="5940152" y="285293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istis</a:t>
            </a:r>
            <a:endParaRPr lang="nl-NL" dirty="0"/>
          </a:p>
        </p:txBody>
      </p:sp>
      <p:sp>
        <p:nvSpPr>
          <p:cNvPr id="38" name="Tekstvak 37"/>
          <p:cNvSpPr txBox="1"/>
          <p:nvPr/>
        </p:nvSpPr>
        <p:spPr>
          <a:xfrm>
            <a:off x="6012160" y="342900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istis</a:t>
            </a:r>
            <a:endParaRPr lang="nl-NL" dirty="0"/>
          </a:p>
        </p:txBody>
      </p:sp>
      <p:sp>
        <p:nvSpPr>
          <p:cNvPr id="39" name="Rechthoek 38"/>
          <p:cNvSpPr/>
          <p:nvPr/>
        </p:nvSpPr>
        <p:spPr>
          <a:xfrm>
            <a:off x="7092280" y="513348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0" name="Tekstvak 39">
            <a:hlinkClick r:id="rId2" action="ppaction://hlinksldjump"/>
          </p:cNvPr>
          <p:cNvSpPr txBox="1"/>
          <p:nvPr/>
        </p:nvSpPr>
        <p:spPr>
          <a:xfrm>
            <a:off x="7236296" y="548680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3" action="ppaction://hlinksldjump"/>
              </a:rPr>
              <a:t>Terug naar inhoud</a:t>
            </a:r>
            <a:endParaRPr lang="nl-BE" dirty="0"/>
          </a:p>
        </p:txBody>
      </p:sp>
      <p:sp>
        <p:nvSpPr>
          <p:cNvPr id="41" name="Tekstvak 40"/>
          <p:cNvSpPr txBox="1"/>
          <p:nvPr/>
        </p:nvSpPr>
        <p:spPr>
          <a:xfrm>
            <a:off x="1043608" y="98072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 smtClean="0">
                <a:sym typeface="Wingdings" pitchFamily="2" charset="2"/>
              </a:rPr>
              <a:t></a:t>
            </a:r>
            <a:endParaRPr lang="nl-NL" sz="3200" b="1" dirty="0"/>
          </a:p>
        </p:txBody>
      </p:sp>
      <p:sp>
        <p:nvSpPr>
          <p:cNvPr id="42" name="Tekstvak 41">
            <a:hlinkClick r:id="" action="ppaction://hlinkshowjump?jump=previousslide"/>
          </p:cNvPr>
          <p:cNvSpPr txBox="1"/>
          <p:nvPr/>
        </p:nvSpPr>
        <p:spPr>
          <a:xfrm>
            <a:off x="3635896" y="633478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previousslide"/>
              </a:rPr>
              <a:t>←</a:t>
            </a:r>
            <a:endParaRPr lang="nl-BE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u="sng" dirty="0" smtClean="0"/>
              <a:t>De aanwijzende vnw’en</a:t>
            </a:r>
          </a:p>
          <a:p>
            <a:pPr algn="ctr"/>
            <a:r>
              <a:rPr lang="nl-BE" sz="3200" b="1" u="sng" dirty="0" smtClean="0"/>
              <a:t>Ille, illa, illud (enk.)</a:t>
            </a:r>
            <a:endParaRPr lang="nl-BE" sz="3200" b="1" u="sng" dirty="0"/>
          </a:p>
        </p:txBody>
      </p:sp>
      <p:sp>
        <p:nvSpPr>
          <p:cNvPr id="3" name="Tekstvak 2">
            <a:hlinkClick r:id="" action="ppaction://hlinkshowjump?jump=nextslide"/>
          </p:cNvPr>
          <p:cNvSpPr txBox="1"/>
          <p:nvPr/>
        </p:nvSpPr>
        <p:spPr>
          <a:xfrm>
            <a:off x="4211960" y="633478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nextslide"/>
              </a:rPr>
              <a:t>→</a:t>
            </a:r>
            <a:endParaRPr lang="nl-BE" sz="2800" b="1" dirty="0"/>
          </a:p>
        </p:txBody>
      </p:sp>
      <p:sp>
        <p:nvSpPr>
          <p:cNvPr id="4" name="Rechthoek 3"/>
          <p:cNvSpPr/>
          <p:nvPr/>
        </p:nvSpPr>
        <p:spPr>
          <a:xfrm>
            <a:off x="1763688" y="1484784"/>
            <a:ext cx="6408712" cy="24482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1763688" y="1052736"/>
            <a:ext cx="640871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1043608" y="1484784"/>
            <a:ext cx="720080" cy="24482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7" name="Rechte verbindingslijn 6"/>
          <p:cNvCxnSpPr/>
          <p:nvPr/>
        </p:nvCxnSpPr>
        <p:spPr>
          <a:xfrm>
            <a:off x="1043608" y="1916832"/>
            <a:ext cx="71287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1043608" y="2348880"/>
            <a:ext cx="71287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1043608" y="148478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Nom.</a:t>
            </a:r>
            <a:endParaRPr lang="nl-NL" b="1" dirty="0"/>
          </a:p>
        </p:txBody>
      </p:sp>
      <p:sp>
        <p:nvSpPr>
          <p:cNvPr id="10" name="Tekstvak 9"/>
          <p:cNvSpPr txBox="1"/>
          <p:nvPr/>
        </p:nvSpPr>
        <p:spPr>
          <a:xfrm>
            <a:off x="1043608" y="191683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Acc.</a:t>
            </a:r>
            <a:endParaRPr lang="nl-NL" b="1" dirty="0"/>
          </a:p>
        </p:txBody>
      </p:sp>
      <p:cxnSp>
        <p:nvCxnSpPr>
          <p:cNvPr id="11" name="Rechte verbindingslijn 10"/>
          <p:cNvCxnSpPr/>
          <p:nvPr/>
        </p:nvCxnSpPr>
        <p:spPr>
          <a:xfrm rot="10800000" flipH="1">
            <a:off x="1043608" y="2780928"/>
            <a:ext cx="71287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1043608" y="23488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Gen.</a:t>
            </a:r>
            <a:endParaRPr lang="nl-NL" b="1" dirty="0"/>
          </a:p>
        </p:txBody>
      </p:sp>
      <p:cxnSp>
        <p:nvCxnSpPr>
          <p:cNvPr id="13" name="Rechte verbindingslijn 12"/>
          <p:cNvCxnSpPr/>
          <p:nvPr/>
        </p:nvCxnSpPr>
        <p:spPr>
          <a:xfrm>
            <a:off x="1043608" y="3284984"/>
            <a:ext cx="71287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1043608" y="27809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Dat.</a:t>
            </a:r>
            <a:endParaRPr lang="nl-NL" b="1" dirty="0"/>
          </a:p>
        </p:txBody>
      </p:sp>
      <p:sp>
        <p:nvSpPr>
          <p:cNvPr id="15" name="Tekstvak 14"/>
          <p:cNvSpPr txBox="1"/>
          <p:nvPr/>
        </p:nvSpPr>
        <p:spPr>
          <a:xfrm>
            <a:off x="1043608" y="328498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Abl.</a:t>
            </a:r>
            <a:endParaRPr lang="nl-NL" b="1" dirty="0"/>
          </a:p>
        </p:txBody>
      </p:sp>
      <p:cxnSp>
        <p:nvCxnSpPr>
          <p:cNvPr id="16" name="Rechte verbindingslijn 15"/>
          <p:cNvCxnSpPr/>
          <p:nvPr/>
        </p:nvCxnSpPr>
        <p:spPr>
          <a:xfrm rot="5400000">
            <a:off x="2123729" y="2492896"/>
            <a:ext cx="28803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 rot="5400000">
            <a:off x="4427985" y="2492896"/>
            <a:ext cx="28803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kstvak 17"/>
          <p:cNvSpPr txBox="1"/>
          <p:nvPr/>
        </p:nvSpPr>
        <p:spPr>
          <a:xfrm>
            <a:off x="1763688" y="1052736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 smtClean="0"/>
              <a:t>Mannelijk</a:t>
            </a:r>
            <a:endParaRPr lang="nl-NL" sz="2000" b="1" dirty="0"/>
          </a:p>
        </p:txBody>
      </p:sp>
      <p:sp>
        <p:nvSpPr>
          <p:cNvPr id="19" name="Tekstvak 18"/>
          <p:cNvSpPr txBox="1"/>
          <p:nvPr/>
        </p:nvSpPr>
        <p:spPr>
          <a:xfrm>
            <a:off x="3563888" y="1052736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 smtClean="0"/>
              <a:t>Vrouwelijk</a:t>
            </a:r>
            <a:endParaRPr lang="nl-NL" sz="2000" b="1" dirty="0"/>
          </a:p>
        </p:txBody>
      </p:sp>
      <p:sp>
        <p:nvSpPr>
          <p:cNvPr id="20" name="Tekstvak 19"/>
          <p:cNvSpPr txBox="1"/>
          <p:nvPr/>
        </p:nvSpPr>
        <p:spPr>
          <a:xfrm>
            <a:off x="5868144" y="1052736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 smtClean="0"/>
              <a:t>Onzijdig</a:t>
            </a:r>
            <a:endParaRPr lang="nl-NL" sz="2000" b="1" dirty="0"/>
          </a:p>
        </p:txBody>
      </p:sp>
      <p:sp>
        <p:nvSpPr>
          <p:cNvPr id="21" name="Tekstvak 20"/>
          <p:cNvSpPr txBox="1"/>
          <p:nvPr/>
        </p:nvSpPr>
        <p:spPr>
          <a:xfrm>
            <a:off x="1763688" y="148478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ille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1763688" y="191683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illum</a:t>
            </a:r>
            <a:endParaRPr lang="nl-NL" dirty="0"/>
          </a:p>
        </p:txBody>
      </p:sp>
      <p:sp>
        <p:nvSpPr>
          <p:cNvPr id="23" name="Tekstvak 22"/>
          <p:cNvSpPr txBox="1"/>
          <p:nvPr/>
        </p:nvSpPr>
        <p:spPr>
          <a:xfrm>
            <a:off x="1763688" y="234888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illius</a:t>
            </a:r>
            <a:endParaRPr lang="nl-NL" dirty="0"/>
          </a:p>
        </p:txBody>
      </p:sp>
      <p:sp>
        <p:nvSpPr>
          <p:cNvPr id="24" name="Tekstvak 23"/>
          <p:cNvSpPr txBox="1"/>
          <p:nvPr/>
        </p:nvSpPr>
        <p:spPr>
          <a:xfrm>
            <a:off x="1763688" y="285293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illi</a:t>
            </a:r>
            <a:endParaRPr lang="nl-NL" dirty="0"/>
          </a:p>
        </p:txBody>
      </p:sp>
      <p:sp>
        <p:nvSpPr>
          <p:cNvPr id="25" name="Tekstvak 24"/>
          <p:cNvSpPr txBox="1"/>
          <p:nvPr/>
        </p:nvSpPr>
        <p:spPr>
          <a:xfrm>
            <a:off x="1763688" y="342900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illo</a:t>
            </a:r>
            <a:endParaRPr lang="nl-NL" dirty="0"/>
          </a:p>
        </p:txBody>
      </p:sp>
      <p:cxnSp>
        <p:nvCxnSpPr>
          <p:cNvPr id="26" name="Rechte verbindingslijn met pijl 25"/>
          <p:cNvCxnSpPr/>
          <p:nvPr/>
        </p:nvCxnSpPr>
        <p:spPr>
          <a:xfrm rot="5400000">
            <a:off x="-179734" y="2780134"/>
            <a:ext cx="172819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Tekstvak 26"/>
          <p:cNvSpPr txBox="1"/>
          <p:nvPr/>
        </p:nvSpPr>
        <p:spPr>
          <a:xfrm>
            <a:off x="251520" y="980728"/>
            <a:ext cx="2880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/>
              <a:t>H</a:t>
            </a:r>
          </a:p>
          <a:p>
            <a:r>
              <a:rPr lang="nl-BE" sz="2400" b="1" dirty="0" smtClean="0"/>
              <a:t>O</a:t>
            </a:r>
          </a:p>
          <a:p>
            <a:r>
              <a:rPr lang="nl-BE" sz="2400" b="1" dirty="0" smtClean="0"/>
              <a:t>O</a:t>
            </a:r>
          </a:p>
          <a:p>
            <a:r>
              <a:rPr lang="nl-BE" sz="2400" b="1" dirty="0" smtClean="0"/>
              <a:t>G</a:t>
            </a:r>
          </a:p>
          <a:p>
            <a:r>
              <a:rPr lang="nl-BE" sz="2400" b="1" dirty="0" smtClean="0"/>
              <a:t>-</a:t>
            </a:r>
          </a:p>
          <a:p>
            <a:r>
              <a:rPr lang="nl-BE" sz="2400" b="1" dirty="0" smtClean="0"/>
              <a:t>L</a:t>
            </a:r>
          </a:p>
          <a:p>
            <a:r>
              <a:rPr lang="nl-BE" sz="2400" b="1" dirty="0" smtClean="0"/>
              <a:t>A</a:t>
            </a:r>
          </a:p>
          <a:p>
            <a:r>
              <a:rPr lang="nl-BE" sz="2400" b="1" dirty="0" smtClean="0"/>
              <a:t>A</a:t>
            </a:r>
          </a:p>
          <a:p>
            <a:r>
              <a:rPr lang="nl-BE" sz="2400" b="1" dirty="0" smtClean="0"/>
              <a:t>G</a:t>
            </a:r>
          </a:p>
        </p:txBody>
      </p:sp>
      <p:sp>
        <p:nvSpPr>
          <p:cNvPr id="28" name="Tekstvak 27"/>
          <p:cNvSpPr txBox="1"/>
          <p:nvPr/>
        </p:nvSpPr>
        <p:spPr>
          <a:xfrm>
            <a:off x="3563888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illa</a:t>
            </a:r>
            <a:endParaRPr lang="nl-NL" dirty="0"/>
          </a:p>
        </p:txBody>
      </p:sp>
      <p:sp>
        <p:nvSpPr>
          <p:cNvPr id="29" name="Tekstvak 28"/>
          <p:cNvSpPr txBox="1"/>
          <p:nvPr/>
        </p:nvSpPr>
        <p:spPr>
          <a:xfrm>
            <a:off x="3563888" y="191683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illam</a:t>
            </a:r>
            <a:endParaRPr lang="nl-NL" dirty="0"/>
          </a:p>
        </p:txBody>
      </p:sp>
      <p:sp>
        <p:nvSpPr>
          <p:cNvPr id="30" name="Tekstvak 29"/>
          <p:cNvSpPr txBox="1"/>
          <p:nvPr/>
        </p:nvSpPr>
        <p:spPr>
          <a:xfrm>
            <a:off x="3563888" y="242088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illius</a:t>
            </a:r>
            <a:endParaRPr lang="nl-NL" dirty="0"/>
          </a:p>
        </p:txBody>
      </p:sp>
      <p:sp>
        <p:nvSpPr>
          <p:cNvPr id="31" name="Tekstvak 30"/>
          <p:cNvSpPr txBox="1"/>
          <p:nvPr/>
        </p:nvSpPr>
        <p:spPr>
          <a:xfrm>
            <a:off x="3563888" y="285293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illi</a:t>
            </a:r>
            <a:endParaRPr lang="nl-NL" dirty="0"/>
          </a:p>
        </p:txBody>
      </p:sp>
      <p:sp>
        <p:nvSpPr>
          <p:cNvPr id="32" name="Tekstvak 31"/>
          <p:cNvSpPr txBox="1"/>
          <p:nvPr/>
        </p:nvSpPr>
        <p:spPr>
          <a:xfrm>
            <a:off x="3563888" y="342900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illa</a:t>
            </a:r>
            <a:endParaRPr lang="nl-NL" dirty="0"/>
          </a:p>
        </p:txBody>
      </p:sp>
      <p:sp>
        <p:nvSpPr>
          <p:cNvPr id="33" name="Tekstvak 32"/>
          <p:cNvSpPr txBox="1"/>
          <p:nvPr/>
        </p:nvSpPr>
        <p:spPr>
          <a:xfrm>
            <a:off x="5940152" y="155679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illud</a:t>
            </a:r>
            <a:endParaRPr lang="nl-NL" dirty="0"/>
          </a:p>
        </p:txBody>
      </p:sp>
      <p:sp>
        <p:nvSpPr>
          <p:cNvPr id="34" name="Tekstvak 33"/>
          <p:cNvSpPr txBox="1"/>
          <p:nvPr/>
        </p:nvSpPr>
        <p:spPr>
          <a:xfrm>
            <a:off x="5940152" y="198884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illud</a:t>
            </a:r>
            <a:endParaRPr lang="nl-NL" dirty="0"/>
          </a:p>
        </p:txBody>
      </p:sp>
      <p:sp>
        <p:nvSpPr>
          <p:cNvPr id="35" name="Tekstvak 34"/>
          <p:cNvSpPr txBox="1"/>
          <p:nvPr/>
        </p:nvSpPr>
        <p:spPr>
          <a:xfrm>
            <a:off x="5940152" y="24208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illius</a:t>
            </a:r>
            <a:endParaRPr lang="nl-NL" dirty="0"/>
          </a:p>
        </p:txBody>
      </p:sp>
      <p:sp>
        <p:nvSpPr>
          <p:cNvPr id="36" name="Tekstvak 35"/>
          <p:cNvSpPr txBox="1"/>
          <p:nvPr/>
        </p:nvSpPr>
        <p:spPr>
          <a:xfrm>
            <a:off x="5940152" y="285293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illi</a:t>
            </a:r>
            <a:endParaRPr lang="nl-NL" dirty="0"/>
          </a:p>
        </p:txBody>
      </p:sp>
      <p:sp>
        <p:nvSpPr>
          <p:cNvPr id="37" name="Tekstvak 36"/>
          <p:cNvSpPr txBox="1"/>
          <p:nvPr/>
        </p:nvSpPr>
        <p:spPr>
          <a:xfrm>
            <a:off x="6012160" y="342900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illo</a:t>
            </a:r>
            <a:endParaRPr lang="nl-NL" dirty="0"/>
          </a:p>
        </p:txBody>
      </p:sp>
      <p:sp>
        <p:nvSpPr>
          <p:cNvPr id="38" name="Rechthoek 37"/>
          <p:cNvSpPr/>
          <p:nvPr/>
        </p:nvSpPr>
        <p:spPr>
          <a:xfrm>
            <a:off x="7092280" y="513348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9" name="Tekstvak 38">
            <a:hlinkClick r:id="rId2" action="ppaction://hlinksldjump"/>
          </p:cNvPr>
          <p:cNvSpPr txBox="1"/>
          <p:nvPr/>
        </p:nvSpPr>
        <p:spPr>
          <a:xfrm>
            <a:off x="7236296" y="548680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3" action="ppaction://hlinksldjump"/>
              </a:rPr>
              <a:t>Terug naar inhoud</a:t>
            </a:r>
            <a:endParaRPr lang="nl-BE" dirty="0"/>
          </a:p>
        </p:txBody>
      </p:sp>
      <p:sp>
        <p:nvSpPr>
          <p:cNvPr id="40" name="Tekstvak 39"/>
          <p:cNvSpPr txBox="1"/>
          <p:nvPr/>
        </p:nvSpPr>
        <p:spPr>
          <a:xfrm>
            <a:off x="1043608" y="98072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 smtClean="0">
                <a:sym typeface="Wingdings" pitchFamily="2" charset="2"/>
              </a:rPr>
              <a:t></a:t>
            </a:r>
            <a:endParaRPr lang="nl-NL" sz="3200" b="1" dirty="0"/>
          </a:p>
        </p:txBody>
      </p:sp>
      <p:sp>
        <p:nvSpPr>
          <p:cNvPr id="41" name="Tekstvak 40">
            <a:hlinkClick r:id="" action="ppaction://hlinkshowjump?jump=previousslide"/>
          </p:cNvPr>
          <p:cNvSpPr txBox="1"/>
          <p:nvPr/>
        </p:nvSpPr>
        <p:spPr>
          <a:xfrm>
            <a:off x="3635896" y="633478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previousslide"/>
              </a:rPr>
              <a:t>←</a:t>
            </a:r>
            <a:endParaRPr lang="nl-BE" sz="2800" b="1" dirty="0"/>
          </a:p>
        </p:txBody>
      </p:sp>
      <p:graphicFrame>
        <p:nvGraphicFramePr>
          <p:cNvPr id="42" name="Tabel 41"/>
          <p:cNvGraphicFramePr>
            <a:graphicFrameLocks noGrp="1"/>
          </p:cNvGraphicFramePr>
          <p:nvPr/>
        </p:nvGraphicFramePr>
        <p:xfrm>
          <a:off x="1475656" y="4725144"/>
          <a:ext cx="6096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nl-BE" baseline="0" dirty="0" smtClean="0"/>
                        <a:t>        Iste en ille drukken soms een gevoel uit.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nl-BE" baseline="0" dirty="0" smtClean="0"/>
                        <a:t>   ISTE  wijst op een afkeer of minachting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nl-BE" baseline="0" dirty="0" smtClean="0"/>
                        <a:t>   ILLE  wijst op een bewondering</a:t>
                      </a:r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Tekstvak 42"/>
          <p:cNvSpPr txBox="1"/>
          <p:nvPr/>
        </p:nvSpPr>
        <p:spPr>
          <a:xfrm rot="20436026">
            <a:off x="1078373" y="4510085"/>
            <a:ext cx="936104" cy="369332"/>
          </a:xfrm>
          <a:prstGeom prst="rect">
            <a:avLst/>
          </a:prstGeom>
          <a:solidFill>
            <a:srgbClr val="00FFFF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nl-BE" dirty="0" smtClean="0"/>
              <a:t>Weetje</a:t>
            </a:r>
            <a:endParaRPr lang="nl-B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u="sng" dirty="0" smtClean="0"/>
              <a:t>De aanwijzende vnw’en</a:t>
            </a:r>
          </a:p>
          <a:p>
            <a:pPr algn="ctr"/>
            <a:r>
              <a:rPr lang="nl-BE" sz="3200" b="1" u="sng" dirty="0" smtClean="0"/>
              <a:t>Ille, illa, illud (mv.)</a:t>
            </a:r>
            <a:endParaRPr lang="nl-BE" sz="3200" b="1" u="sng" dirty="0"/>
          </a:p>
        </p:txBody>
      </p:sp>
      <p:sp>
        <p:nvSpPr>
          <p:cNvPr id="4" name="Rechthoek 3"/>
          <p:cNvSpPr/>
          <p:nvPr/>
        </p:nvSpPr>
        <p:spPr>
          <a:xfrm>
            <a:off x="1691680" y="1484784"/>
            <a:ext cx="6480720" cy="24482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1763688" y="1052736"/>
            <a:ext cx="640871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1043608" y="1484784"/>
            <a:ext cx="720080" cy="24482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7" name="Rechte verbindingslijn 6"/>
          <p:cNvCxnSpPr/>
          <p:nvPr/>
        </p:nvCxnSpPr>
        <p:spPr>
          <a:xfrm>
            <a:off x="1043608" y="1916832"/>
            <a:ext cx="71287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1043608" y="2348880"/>
            <a:ext cx="71287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1043608" y="148478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Nom.</a:t>
            </a:r>
            <a:endParaRPr lang="nl-NL" b="1" dirty="0"/>
          </a:p>
        </p:txBody>
      </p:sp>
      <p:sp>
        <p:nvSpPr>
          <p:cNvPr id="10" name="Tekstvak 9"/>
          <p:cNvSpPr txBox="1"/>
          <p:nvPr/>
        </p:nvSpPr>
        <p:spPr>
          <a:xfrm>
            <a:off x="1043608" y="191683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Acc.</a:t>
            </a:r>
            <a:endParaRPr lang="nl-NL" b="1" dirty="0"/>
          </a:p>
        </p:txBody>
      </p:sp>
      <p:cxnSp>
        <p:nvCxnSpPr>
          <p:cNvPr id="11" name="Rechte verbindingslijn 10"/>
          <p:cNvCxnSpPr/>
          <p:nvPr/>
        </p:nvCxnSpPr>
        <p:spPr>
          <a:xfrm rot="10800000" flipH="1">
            <a:off x="1043608" y="2780928"/>
            <a:ext cx="71287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1043608" y="23488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Gen.</a:t>
            </a:r>
            <a:endParaRPr lang="nl-NL" b="1" dirty="0"/>
          </a:p>
        </p:txBody>
      </p:sp>
      <p:cxnSp>
        <p:nvCxnSpPr>
          <p:cNvPr id="13" name="Rechte verbindingslijn 12"/>
          <p:cNvCxnSpPr/>
          <p:nvPr/>
        </p:nvCxnSpPr>
        <p:spPr>
          <a:xfrm>
            <a:off x="1043608" y="3284984"/>
            <a:ext cx="71287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1043608" y="27809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Dat.</a:t>
            </a:r>
            <a:endParaRPr lang="nl-NL" b="1" dirty="0"/>
          </a:p>
        </p:txBody>
      </p:sp>
      <p:sp>
        <p:nvSpPr>
          <p:cNvPr id="15" name="Tekstvak 14"/>
          <p:cNvSpPr txBox="1"/>
          <p:nvPr/>
        </p:nvSpPr>
        <p:spPr>
          <a:xfrm>
            <a:off x="1043608" y="328498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Abl.</a:t>
            </a:r>
            <a:endParaRPr lang="nl-NL" b="1" dirty="0"/>
          </a:p>
        </p:txBody>
      </p:sp>
      <p:cxnSp>
        <p:nvCxnSpPr>
          <p:cNvPr id="16" name="Rechte verbindingslijn 15"/>
          <p:cNvCxnSpPr/>
          <p:nvPr/>
        </p:nvCxnSpPr>
        <p:spPr>
          <a:xfrm rot="5400000">
            <a:off x="2123729" y="2492896"/>
            <a:ext cx="28803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 rot="5400000">
            <a:off x="4427985" y="2492896"/>
            <a:ext cx="28803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kstvak 17"/>
          <p:cNvSpPr txBox="1"/>
          <p:nvPr/>
        </p:nvSpPr>
        <p:spPr>
          <a:xfrm>
            <a:off x="1763688" y="1052736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 smtClean="0"/>
              <a:t>Mannelijk</a:t>
            </a:r>
            <a:endParaRPr lang="nl-NL" sz="2000" b="1" dirty="0"/>
          </a:p>
        </p:txBody>
      </p:sp>
      <p:sp>
        <p:nvSpPr>
          <p:cNvPr id="19" name="Tekstvak 18"/>
          <p:cNvSpPr txBox="1"/>
          <p:nvPr/>
        </p:nvSpPr>
        <p:spPr>
          <a:xfrm>
            <a:off x="3563888" y="1052736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 smtClean="0"/>
              <a:t>Vrouwelijk</a:t>
            </a:r>
            <a:endParaRPr lang="nl-NL" sz="2000" b="1" dirty="0"/>
          </a:p>
        </p:txBody>
      </p:sp>
      <p:sp>
        <p:nvSpPr>
          <p:cNvPr id="20" name="Tekstvak 19"/>
          <p:cNvSpPr txBox="1"/>
          <p:nvPr/>
        </p:nvSpPr>
        <p:spPr>
          <a:xfrm>
            <a:off x="5868144" y="1052736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 smtClean="0"/>
              <a:t>Onzijdig</a:t>
            </a:r>
            <a:endParaRPr lang="nl-NL" sz="2000" b="1" dirty="0"/>
          </a:p>
        </p:txBody>
      </p:sp>
      <p:sp>
        <p:nvSpPr>
          <p:cNvPr id="21" name="Tekstvak 20"/>
          <p:cNvSpPr txBox="1"/>
          <p:nvPr/>
        </p:nvSpPr>
        <p:spPr>
          <a:xfrm>
            <a:off x="1763688" y="148478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illi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1763688" y="191683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illos</a:t>
            </a:r>
            <a:endParaRPr lang="nl-NL" dirty="0"/>
          </a:p>
        </p:txBody>
      </p:sp>
      <p:sp>
        <p:nvSpPr>
          <p:cNvPr id="23" name="Tekstvak 22"/>
          <p:cNvSpPr txBox="1"/>
          <p:nvPr/>
        </p:nvSpPr>
        <p:spPr>
          <a:xfrm>
            <a:off x="1763688" y="234888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illorum</a:t>
            </a:r>
            <a:endParaRPr lang="nl-NL" dirty="0"/>
          </a:p>
        </p:txBody>
      </p:sp>
      <p:sp>
        <p:nvSpPr>
          <p:cNvPr id="24" name="Tekstvak 23"/>
          <p:cNvSpPr txBox="1"/>
          <p:nvPr/>
        </p:nvSpPr>
        <p:spPr>
          <a:xfrm>
            <a:off x="1763688" y="285293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illis</a:t>
            </a:r>
            <a:endParaRPr lang="nl-NL" dirty="0"/>
          </a:p>
        </p:txBody>
      </p:sp>
      <p:sp>
        <p:nvSpPr>
          <p:cNvPr id="25" name="Tekstvak 24"/>
          <p:cNvSpPr txBox="1"/>
          <p:nvPr/>
        </p:nvSpPr>
        <p:spPr>
          <a:xfrm>
            <a:off x="1763688" y="342900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illis</a:t>
            </a:r>
            <a:endParaRPr lang="nl-NL" dirty="0"/>
          </a:p>
        </p:txBody>
      </p:sp>
      <p:cxnSp>
        <p:nvCxnSpPr>
          <p:cNvPr id="26" name="Rechte verbindingslijn met pijl 25"/>
          <p:cNvCxnSpPr/>
          <p:nvPr/>
        </p:nvCxnSpPr>
        <p:spPr>
          <a:xfrm rot="5400000">
            <a:off x="-179734" y="2780134"/>
            <a:ext cx="172819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Tekstvak 26"/>
          <p:cNvSpPr txBox="1"/>
          <p:nvPr/>
        </p:nvSpPr>
        <p:spPr>
          <a:xfrm>
            <a:off x="251520" y="980728"/>
            <a:ext cx="2880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/>
              <a:t>H</a:t>
            </a:r>
          </a:p>
          <a:p>
            <a:r>
              <a:rPr lang="nl-BE" sz="2400" b="1" dirty="0" smtClean="0"/>
              <a:t>O</a:t>
            </a:r>
          </a:p>
          <a:p>
            <a:r>
              <a:rPr lang="nl-BE" sz="2400" b="1" dirty="0" smtClean="0"/>
              <a:t>O</a:t>
            </a:r>
          </a:p>
          <a:p>
            <a:r>
              <a:rPr lang="nl-BE" sz="2400" b="1" dirty="0" smtClean="0"/>
              <a:t>G</a:t>
            </a:r>
          </a:p>
          <a:p>
            <a:r>
              <a:rPr lang="nl-BE" sz="2400" b="1" dirty="0" smtClean="0"/>
              <a:t>-</a:t>
            </a:r>
          </a:p>
          <a:p>
            <a:r>
              <a:rPr lang="nl-BE" sz="2400" b="1" dirty="0" smtClean="0"/>
              <a:t>L</a:t>
            </a:r>
          </a:p>
          <a:p>
            <a:r>
              <a:rPr lang="nl-BE" sz="2400" b="1" dirty="0" smtClean="0"/>
              <a:t>A</a:t>
            </a:r>
          </a:p>
          <a:p>
            <a:r>
              <a:rPr lang="nl-BE" sz="2400" b="1" dirty="0" smtClean="0"/>
              <a:t>A</a:t>
            </a:r>
          </a:p>
          <a:p>
            <a:r>
              <a:rPr lang="nl-BE" sz="2400" b="1" dirty="0" smtClean="0"/>
              <a:t>G</a:t>
            </a:r>
          </a:p>
        </p:txBody>
      </p:sp>
      <p:sp>
        <p:nvSpPr>
          <p:cNvPr id="28" name="Tekstvak 27"/>
          <p:cNvSpPr txBox="1"/>
          <p:nvPr/>
        </p:nvSpPr>
        <p:spPr>
          <a:xfrm>
            <a:off x="3563888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illae</a:t>
            </a:r>
            <a:endParaRPr lang="nl-NL" dirty="0"/>
          </a:p>
        </p:txBody>
      </p:sp>
      <p:sp>
        <p:nvSpPr>
          <p:cNvPr id="29" name="Tekstvak 28"/>
          <p:cNvSpPr txBox="1"/>
          <p:nvPr/>
        </p:nvSpPr>
        <p:spPr>
          <a:xfrm>
            <a:off x="3563888" y="191683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illas</a:t>
            </a:r>
            <a:endParaRPr lang="nl-NL" dirty="0"/>
          </a:p>
        </p:txBody>
      </p:sp>
      <p:sp>
        <p:nvSpPr>
          <p:cNvPr id="30" name="Tekstvak 29"/>
          <p:cNvSpPr txBox="1"/>
          <p:nvPr/>
        </p:nvSpPr>
        <p:spPr>
          <a:xfrm>
            <a:off x="3563888" y="242088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illarum</a:t>
            </a:r>
            <a:endParaRPr lang="nl-NL" dirty="0"/>
          </a:p>
        </p:txBody>
      </p:sp>
      <p:sp>
        <p:nvSpPr>
          <p:cNvPr id="31" name="Tekstvak 30"/>
          <p:cNvSpPr txBox="1"/>
          <p:nvPr/>
        </p:nvSpPr>
        <p:spPr>
          <a:xfrm>
            <a:off x="3563888" y="285293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illis</a:t>
            </a:r>
            <a:endParaRPr lang="nl-NL" dirty="0"/>
          </a:p>
        </p:txBody>
      </p:sp>
      <p:sp>
        <p:nvSpPr>
          <p:cNvPr id="32" name="Tekstvak 31"/>
          <p:cNvSpPr txBox="1"/>
          <p:nvPr/>
        </p:nvSpPr>
        <p:spPr>
          <a:xfrm>
            <a:off x="3563888" y="342900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illis</a:t>
            </a:r>
            <a:endParaRPr lang="nl-NL" dirty="0"/>
          </a:p>
        </p:txBody>
      </p:sp>
      <p:sp>
        <p:nvSpPr>
          <p:cNvPr id="33" name="Tekstvak 32"/>
          <p:cNvSpPr txBox="1"/>
          <p:nvPr/>
        </p:nvSpPr>
        <p:spPr>
          <a:xfrm>
            <a:off x="5940152" y="155679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illa</a:t>
            </a:r>
            <a:endParaRPr lang="nl-NL" dirty="0"/>
          </a:p>
        </p:txBody>
      </p:sp>
      <p:sp>
        <p:nvSpPr>
          <p:cNvPr id="34" name="Tekstvak 33"/>
          <p:cNvSpPr txBox="1"/>
          <p:nvPr/>
        </p:nvSpPr>
        <p:spPr>
          <a:xfrm>
            <a:off x="5940152" y="198884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illa</a:t>
            </a:r>
            <a:endParaRPr lang="nl-NL" dirty="0"/>
          </a:p>
        </p:txBody>
      </p:sp>
      <p:sp>
        <p:nvSpPr>
          <p:cNvPr id="35" name="Tekstvak 34"/>
          <p:cNvSpPr txBox="1"/>
          <p:nvPr/>
        </p:nvSpPr>
        <p:spPr>
          <a:xfrm>
            <a:off x="5940152" y="24208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illorum</a:t>
            </a:r>
            <a:endParaRPr lang="nl-NL" dirty="0"/>
          </a:p>
        </p:txBody>
      </p:sp>
      <p:sp>
        <p:nvSpPr>
          <p:cNvPr id="36" name="Tekstvak 35"/>
          <p:cNvSpPr txBox="1"/>
          <p:nvPr/>
        </p:nvSpPr>
        <p:spPr>
          <a:xfrm>
            <a:off x="5940152" y="285293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illis</a:t>
            </a:r>
            <a:endParaRPr lang="nl-NL" dirty="0"/>
          </a:p>
        </p:txBody>
      </p:sp>
      <p:sp>
        <p:nvSpPr>
          <p:cNvPr id="37" name="Tekstvak 36"/>
          <p:cNvSpPr txBox="1"/>
          <p:nvPr/>
        </p:nvSpPr>
        <p:spPr>
          <a:xfrm>
            <a:off x="6012160" y="342900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ill</a:t>
            </a:r>
            <a:r>
              <a:rPr lang="nl-NL" dirty="0" smtClean="0"/>
              <a:t>is</a:t>
            </a:r>
            <a:endParaRPr lang="nl-BE" dirty="0" smtClean="0"/>
          </a:p>
        </p:txBody>
      </p:sp>
      <p:sp>
        <p:nvSpPr>
          <p:cNvPr id="38" name="Rechthoek 37"/>
          <p:cNvSpPr/>
          <p:nvPr/>
        </p:nvSpPr>
        <p:spPr>
          <a:xfrm>
            <a:off x="7092280" y="513348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9" name="Tekstvak 38">
            <a:hlinkClick r:id="rId2" action="ppaction://hlinksldjump"/>
          </p:cNvPr>
          <p:cNvSpPr txBox="1"/>
          <p:nvPr/>
        </p:nvSpPr>
        <p:spPr>
          <a:xfrm>
            <a:off x="7236296" y="548680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3" action="ppaction://hlinksldjump"/>
              </a:rPr>
              <a:t>Terug naar inhoud</a:t>
            </a:r>
            <a:endParaRPr lang="nl-BE" dirty="0"/>
          </a:p>
        </p:txBody>
      </p:sp>
      <p:sp>
        <p:nvSpPr>
          <p:cNvPr id="40" name="Tekstvak 39"/>
          <p:cNvSpPr txBox="1"/>
          <p:nvPr/>
        </p:nvSpPr>
        <p:spPr>
          <a:xfrm>
            <a:off x="1043608" y="98072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 smtClean="0">
                <a:sym typeface="Wingdings" pitchFamily="2" charset="2"/>
              </a:rPr>
              <a:t></a:t>
            </a:r>
            <a:endParaRPr lang="nl-NL" sz="3200" b="1" dirty="0"/>
          </a:p>
        </p:txBody>
      </p:sp>
      <p:sp>
        <p:nvSpPr>
          <p:cNvPr id="41" name="Tekstvak 40">
            <a:hlinkClick r:id="" action="ppaction://hlinkshowjump?jump=previousslide"/>
          </p:cNvPr>
          <p:cNvSpPr txBox="1"/>
          <p:nvPr/>
        </p:nvSpPr>
        <p:spPr>
          <a:xfrm>
            <a:off x="3635896" y="633478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previousslide"/>
              </a:rPr>
              <a:t>←</a:t>
            </a:r>
            <a:endParaRPr lang="nl-BE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0"/>
            <a:ext cx="8748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u="sng" dirty="0" smtClean="0"/>
              <a:t>Uit Vestibulum</a:t>
            </a:r>
            <a:endParaRPr lang="nl-NL" sz="3200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2431" r="22722" b="9006"/>
          <a:stretch>
            <a:fillRect/>
          </a:stretch>
        </p:blipFill>
        <p:spPr bwMode="auto">
          <a:xfrm rot="10800000">
            <a:off x="0" y="548680"/>
            <a:ext cx="4000655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1677" r="14598" b="9426"/>
          <a:stretch>
            <a:fillRect/>
          </a:stretch>
        </p:blipFill>
        <p:spPr bwMode="auto">
          <a:xfrm>
            <a:off x="4499992" y="548680"/>
            <a:ext cx="4464496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18864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u="sng" dirty="0" smtClean="0"/>
              <a:t>Werkwoorden reeks 1: geef de vervoeging van monere + welke vervoeging 1</a:t>
            </a:r>
            <a:r>
              <a:rPr lang="nl-BE" sz="3200" b="1" u="sng" baseline="30000" dirty="0" smtClean="0"/>
              <a:t>ste</a:t>
            </a:r>
            <a:r>
              <a:rPr lang="nl-BE" sz="3200" b="1" u="sng" dirty="0" smtClean="0"/>
              <a:t>, 2</a:t>
            </a:r>
            <a:r>
              <a:rPr lang="nl-BE" sz="3200" b="1" u="sng" baseline="30000" dirty="0" smtClean="0"/>
              <a:t>de</a:t>
            </a:r>
            <a:r>
              <a:rPr lang="nl-BE" sz="3200" b="1" u="sng" dirty="0" smtClean="0"/>
              <a:t>, 3</a:t>
            </a:r>
            <a:r>
              <a:rPr lang="nl-BE" sz="3200" b="1" u="sng" baseline="30000" dirty="0" smtClean="0"/>
              <a:t>de</a:t>
            </a:r>
            <a:r>
              <a:rPr lang="nl-BE" sz="3200" b="1" u="sng" dirty="0" smtClean="0"/>
              <a:t>, 4</a:t>
            </a:r>
            <a:r>
              <a:rPr lang="nl-BE" sz="3200" b="1" u="sng" baseline="30000" dirty="0" smtClean="0"/>
              <a:t>de</a:t>
            </a:r>
            <a:r>
              <a:rPr lang="nl-BE" sz="3200" b="1" u="sng" dirty="0" smtClean="0"/>
              <a:t> of 5</a:t>
            </a:r>
            <a:r>
              <a:rPr lang="nl-BE" sz="3200" b="1" u="sng" baseline="30000" dirty="0" smtClean="0"/>
              <a:t>de</a:t>
            </a:r>
            <a:r>
              <a:rPr lang="nl-BE" sz="3200" b="1" u="sng" dirty="0" smtClean="0"/>
              <a:t>?</a:t>
            </a:r>
            <a:endParaRPr lang="nl-BE" sz="3200" b="1" u="sng" dirty="0"/>
          </a:p>
        </p:txBody>
      </p:sp>
      <p:sp>
        <p:nvSpPr>
          <p:cNvPr id="4" name="Tekstvak 3"/>
          <p:cNvSpPr txBox="1"/>
          <p:nvPr/>
        </p:nvSpPr>
        <p:spPr>
          <a:xfrm>
            <a:off x="1907704" y="1628802"/>
            <a:ext cx="648072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Enk: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Mv:</a:t>
            </a:r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2411760" y="1628803"/>
            <a:ext cx="2880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1</a:t>
            </a:r>
          </a:p>
          <a:p>
            <a:r>
              <a:rPr lang="nl-BE" dirty="0" smtClean="0"/>
              <a:t>2</a:t>
            </a:r>
          </a:p>
          <a:p>
            <a:r>
              <a:rPr lang="nl-BE" dirty="0" smtClean="0"/>
              <a:t>3</a:t>
            </a:r>
          </a:p>
          <a:p>
            <a:endParaRPr lang="nl-BE" dirty="0" smtClean="0"/>
          </a:p>
          <a:p>
            <a:r>
              <a:rPr lang="nl-BE" dirty="0" smtClean="0"/>
              <a:t>1</a:t>
            </a:r>
          </a:p>
          <a:p>
            <a:r>
              <a:rPr lang="nl-BE" dirty="0" smtClean="0"/>
              <a:t>2</a:t>
            </a:r>
          </a:p>
          <a:p>
            <a:r>
              <a:rPr lang="nl-BE" dirty="0" smtClean="0"/>
              <a:t>3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771800" y="1628803"/>
            <a:ext cx="12961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Moneo</a:t>
            </a:r>
          </a:p>
          <a:p>
            <a:r>
              <a:rPr lang="nl-BE" dirty="0" smtClean="0"/>
              <a:t>Mones</a:t>
            </a:r>
          </a:p>
          <a:p>
            <a:r>
              <a:rPr lang="nl-BE" dirty="0" smtClean="0"/>
              <a:t>Monet</a:t>
            </a:r>
          </a:p>
          <a:p>
            <a:endParaRPr lang="nl-BE" dirty="0" smtClean="0"/>
          </a:p>
          <a:p>
            <a:r>
              <a:rPr lang="nl-BE" dirty="0" smtClean="0"/>
              <a:t>Monemus</a:t>
            </a:r>
          </a:p>
          <a:p>
            <a:r>
              <a:rPr lang="nl-BE" dirty="0" smtClean="0"/>
              <a:t>Monetis</a:t>
            </a:r>
          </a:p>
          <a:p>
            <a:r>
              <a:rPr lang="nl-BE" dirty="0" smtClean="0"/>
              <a:t>monent </a:t>
            </a:r>
            <a:endParaRPr lang="nl-BE" dirty="0"/>
          </a:p>
        </p:txBody>
      </p:sp>
      <p:sp>
        <p:nvSpPr>
          <p:cNvPr id="9" name="Tekstvak 8"/>
          <p:cNvSpPr txBox="1"/>
          <p:nvPr/>
        </p:nvSpPr>
        <p:spPr>
          <a:xfrm>
            <a:off x="395536" y="400506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 smtClean="0"/>
              <a:t>Welke vervoeging 1</a:t>
            </a:r>
            <a:r>
              <a:rPr lang="nl-BE" b="1" baseline="30000" dirty="0" smtClean="0"/>
              <a:t>ste</a:t>
            </a:r>
            <a:r>
              <a:rPr lang="nl-BE" b="1" dirty="0" smtClean="0"/>
              <a:t>, 2</a:t>
            </a:r>
            <a:r>
              <a:rPr lang="nl-BE" b="1" baseline="30000" dirty="0" smtClean="0"/>
              <a:t>de</a:t>
            </a:r>
            <a:r>
              <a:rPr lang="nl-BE" b="1" dirty="0" smtClean="0"/>
              <a:t>, 3</a:t>
            </a:r>
            <a:r>
              <a:rPr lang="nl-BE" b="1" baseline="30000" dirty="0" smtClean="0"/>
              <a:t>de</a:t>
            </a:r>
            <a:r>
              <a:rPr lang="nl-BE" b="1" dirty="0" smtClean="0"/>
              <a:t>, 4</a:t>
            </a:r>
            <a:r>
              <a:rPr lang="nl-BE" b="1" baseline="30000" dirty="0" smtClean="0"/>
              <a:t>de</a:t>
            </a:r>
            <a:r>
              <a:rPr lang="nl-BE" b="1" dirty="0" smtClean="0"/>
              <a:t> of 5</a:t>
            </a:r>
            <a:r>
              <a:rPr lang="nl-BE" b="1" baseline="30000" dirty="0" smtClean="0"/>
              <a:t>de</a:t>
            </a:r>
            <a:r>
              <a:rPr lang="nl-BE" b="1" dirty="0" smtClean="0"/>
              <a:t>?</a:t>
            </a:r>
            <a:endParaRPr lang="nl-BE" b="1" dirty="0"/>
          </a:p>
        </p:txBody>
      </p:sp>
      <p:sp>
        <p:nvSpPr>
          <p:cNvPr id="10" name="Tekstvak 9"/>
          <p:cNvSpPr txBox="1"/>
          <p:nvPr/>
        </p:nvSpPr>
        <p:spPr>
          <a:xfrm>
            <a:off x="3491880" y="407707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2</a:t>
            </a:r>
            <a:r>
              <a:rPr lang="nl-BE" baseline="30000" dirty="0" smtClean="0"/>
              <a:t>de</a:t>
            </a:r>
            <a:r>
              <a:rPr lang="nl-BE" dirty="0" smtClean="0"/>
              <a:t>  vervoeging</a:t>
            </a:r>
            <a:endParaRPr lang="nl-BE" dirty="0"/>
          </a:p>
        </p:txBody>
      </p:sp>
      <p:sp>
        <p:nvSpPr>
          <p:cNvPr id="8" name="Tekstvak 7"/>
          <p:cNvSpPr txBox="1"/>
          <p:nvPr/>
        </p:nvSpPr>
        <p:spPr>
          <a:xfrm>
            <a:off x="755576" y="5013179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Eerste persoon eindigend op:</a:t>
            </a:r>
          </a:p>
          <a:p>
            <a:endParaRPr lang="nl-BE" b="1" dirty="0" smtClean="0"/>
          </a:p>
          <a:p>
            <a:r>
              <a:rPr lang="nl-BE" b="1" dirty="0" smtClean="0"/>
              <a:t>En de stam is: </a:t>
            </a:r>
            <a:endParaRPr lang="nl-BE" b="1" dirty="0"/>
          </a:p>
        </p:txBody>
      </p:sp>
      <p:sp>
        <p:nvSpPr>
          <p:cNvPr id="11" name="Tekstvak 10"/>
          <p:cNvSpPr txBox="1"/>
          <p:nvPr/>
        </p:nvSpPr>
        <p:spPr>
          <a:xfrm>
            <a:off x="3203848" y="5085185"/>
            <a:ext cx="936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-eo</a:t>
            </a:r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Mone-</a:t>
            </a:r>
            <a:endParaRPr lang="nl-BE" dirty="0"/>
          </a:p>
        </p:txBody>
      </p:sp>
      <p:sp>
        <p:nvSpPr>
          <p:cNvPr id="12" name="Rechthoek 11"/>
          <p:cNvSpPr/>
          <p:nvPr/>
        </p:nvSpPr>
        <p:spPr>
          <a:xfrm>
            <a:off x="7092280" y="6453336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3" name="Tekstvak 12">
            <a:hlinkClick r:id="rId2" action="ppaction://hlinksldjump"/>
          </p:cNvPr>
          <p:cNvSpPr txBox="1"/>
          <p:nvPr/>
        </p:nvSpPr>
        <p:spPr>
          <a:xfrm>
            <a:off x="7236296" y="6488668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3" action="ppaction://hlinksldjump"/>
              </a:rPr>
              <a:t>Terug naar inhoud</a:t>
            </a:r>
            <a:endParaRPr lang="nl-BE" dirty="0"/>
          </a:p>
        </p:txBody>
      </p:sp>
      <p:sp>
        <p:nvSpPr>
          <p:cNvPr id="15" name="Tekstvak 14">
            <a:hlinkClick r:id="" action="ppaction://hlinkshowjump?jump=nextslide"/>
          </p:cNvPr>
          <p:cNvSpPr txBox="1"/>
          <p:nvPr/>
        </p:nvSpPr>
        <p:spPr>
          <a:xfrm>
            <a:off x="4211960" y="633478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nextslide"/>
              </a:rPr>
              <a:t>→</a:t>
            </a:r>
            <a:endParaRPr lang="nl-BE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18864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u="sng" dirty="0" smtClean="0"/>
              <a:t>Werkwoorden reeks 2: geef de vervoeging van capere + welke vervoeging 1</a:t>
            </a:r>
            <a:r>
              <a:rPr lang="nl-BE" sz="3200" b="1" u="sng" baseline="30000" dirty="0" smtClean="0"/>
              <a:t>ste</a:t>
            </a:r>
            <a:r>
              <a:rPr lang="nl-BE" sz="3200" b="1" u="sng" dirty="0" smtClean="0"/>
              <a:t>, 2</a:t>
            </a:r>
            <a:r>
              <a:rPr lang="nl-BE" sz="3200" b="1" u="sng" baseline="30000" dirty="0" smtClean="0"/>
              <a:t>de</a:t>
            </a:r>
            <a:r>
              <a:rPr lang="nl-BE" sz="3200" b="1" u="sng" dirty="0" smtClean="0"/>
              <a:t>, 3</a:t>
            </a:r>
            <a:r>
              <a:rPr lang="nl-BE" sz="3200" b="1" u="sng" baseline="30000" dirty="0" smtClean="0"/>
              <a:t>de</a:t>
            </a:r>
            <a:r>
              <a:rPr lang="nl-BE" sz="3200" b="1" u="sng" dirty="0" smtClean="0"/>
              <a:t>, 4</a:t>
            </a:r>
            <a:r>
              <a:rPr lang="nl-BE" sz="3200" b="1" u="sng" baseline="30000" dirty="0" smtClean="0"/>
              <a:t>de</a:t>
            </a:r>
            <a:r>
              <a:rPr lang="nl-BE" sz="3200" b="1" u="sng" dirty="0" smtClean="0"/>
              <a:t> of 5</a:t>
            </a:r>
            <a:r>
              <a:rPr lang="nl-BE" sz="3200" b="1" u="sng" baseline="30000" dirty="0" smtClean="0"/>
              <a:t>de</a:t>
            </a:r>
            <a:r>
              <a:rPr lang="nl-BE" sz="3200" b="1" u="sng" dirty="0" smtClean="0"/>
              <a:t>?</a:t>
            </a:r>
            <a:endParaRPr lang="nl-BE" sz="3200" b="1" u="sng" dirty="0"/>
          </a:p>
        </p:txBody>
      </p:sp>
      <p:sp>
        <p:nvSpPr>
          <p:cNvPr id="4" name="Tekstvak 3"/>
          <p:cNvSpPr txBox="1"/>
          <p:nvPr/>
        </p:nvSpPr>
        <p:spPr>
          <a:xfrm>
            <a:off x="1907704" y="1628802"/>
            <a:ext cx="648072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Enk: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Mv:</a:t>
            </a:r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2411760" y="1628803"/>
            <a:ext cx="2880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1</a:t>
            </a:r>
          </a:p>
          <a:p>
            <a:r>
              <a:rPr lang="nl-BE" dirty="0" smtClean="0"/>
              <a:t>2</a:t>
            </a:r>
          </a:p>
          <a:p>
            <a:r>
              <a:rPr lang="nl-BE" dirty="0" smtClean="0"/>
              <a:t>3</a:t>
            </a:r>
          </a:p>
          <a:p>
            <a:endParaRPr lang="nl-BE" dirty="0" smtClean="0"/>
          </a:p>
          <a:p>
            <a:r>
              <a:rPr lang="nl-BE" dirty="0" smtClean="0"/>
              <a:t>1</a:t>
            </a:r>
          </a:p>
          <a:p>
            <a:r>
              <a:rPr lang="nl-BE" dirty="0" smtClean="0"/>
              <a:t>2</a:t>
            </a:r>
          </a:p>
          <a:p>
            <a:r>
              <a:rPr lang="nl-BE" dirty="0" smtClean="0"/>
              <a:t>3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771800" y="1628803"/>
            <a:ext cx="12961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capio</a:t>
            </a:r>
          </a:p>
          <a:p>
            <a:r>
              <a:rPr lang="nl-BE" dirty="0" smtClean="0"/>
              <a:t>capis</a:t>
            </a:r>
          </a:p>
          <a:p>
            <a:r>
              <a:rPr lang="nl-BE" dirty="0" smtClean="0"/>
              <a:t>capit</a:t>
            </a:r>
          </a:p>
          <a:p>
            <a:endParaRPr lang="nl-BE" dirty="0" smtClean="0"/>
          </a:p>
          <a:p>
            <a:r>
              <a:rPr lang="nl-BE" dirty="0" smtClean="0"/>
              <a:t>capimus</a:t>
            </a:r>
          </a:p>
          <a:p>
            <a:r>
              <a:rPr lang="nl-BE" dirty="0" smtClean="0"/>
              <a:t>capitis</a:t>
            </a:r>
          </a:p>
          <a:p>
            <a:r>
              <a:rPr lang="nl-BE" dirty="0" smtClean="0"/>
              <a:t>capiunt </a:t>
            </a:r>
            <a:endParaRPr lang="nl-BE" dirty="0"/>
          </a:p>
        </p:txBody>
      </p:sp>
      <p:sp>
        <p:nvSpPr>
          <p:cNvPr id="9" name="Tekstvak 8"/>
          <p:cNvSpPr txBox="1"/>
          <p:nvPr/>
        </p:nvSpPr>
        <p:spPr>
          <a:xfrm>
            <a:off x="395536" y="400506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 smtClean="0"/>
              <a:t>Welke vervoeging 1</a:t>
            </a:r>
            <a:r>
              <a:rPr lang="nl-BE" b="1" baseline="30000" dirty="0" smtClean="0"/>
              <a:t>ste</a:t>
            </a:r>
            <a:r>
              <a:rPr lang="nl-BE" b="1" dirty="0" smtClean="0"/>
              <a:t>, 2</a:t>
            </a:r>
            <a:r>
              <a:rPr lang="nl-BE" b="1" baseline="30000" dirty="0" smtClean="0"/>
              <a:t>de</a:t>
            </a:r>
            <a:r>
              <a:rPr lang="nl-BE" b="1" dirty="0" smtClean="0"/>
              <a:t>, 3</a:t>
            </a:r>
            <a:r>
              <a:rPr lang="nl-BE" b="1" baseline="30000" dirty="0" smtClean="0"/>
              <a:t>de</a:t>
            </a:r>
            <a:r>
              <a:rPr lang="nl-BE" b="1" dirty="0" smtClean="0"/>
              <a:t>, 4</a:t>
            </a:r>
            <a:r>
              <a:rPr lang="nl-BE" b="1" baseline="30000" dirty="0" smtClean="0"/>
              <a:t>de</a:t>
            </a:r>
            <a:r>
              <a:rPr lang="nl-BE" b="1" dirty="0" smtClean="0"/>
              <a:t> of 5</a:t>
            </a:r>
            <a:r>
              <a:rPr lang="nl-BE" b="1" baseline="30000" dirty="0" smtClean="0"/>
              <a:t>de</a:t>
            </a:r>
            <a:r>
              <a:rPr lang="nl-BE" b="1" dirty="0" smtClean="0"/>
              <a:t>?</a:t>
            </a:r>
            <a:endParaRPr lang="nl-BE" b="1" dirty="0"/>
          </a:p>
        </p:txBody>
      </p:sp>
      <p:sp>
        <p:nvSpPr>
          <p:cNvPr id="10" name="Tekstvak 9"/>
          <p:cNvSpPr txBox="1"/>
          <p:nvPr/>
        </p:nvSpPr>
        <p:spPr>
          <a:xfrm>
            <a:off x="3491880" y="407707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5</a:t>
            </a:r>
            <a:r>
              <a:rPr lang="nl-BE" baseline="30000" dirty="0" smtClean="0"/>
              <a:t>de</a:t>
            </a:r>
            <a:r>
              <a:rPr lang="nl-BE" dirty="0" smtClean="0"/>
              <a:t> vervoeging</a:t>
            </a:r>
            <a:endParaRPr lang="nl-BE" dirty="0"/>
          </a:p>
        </p:txBody>
      </p:sp>
      <p:sp>
        <p:nvSpPr>
          <p:cNvPr id="8" name="Tekstvak 7"/>
          <p:cNvSpPr txBox="1"/>
          <p:nvPr/>
        </p:nvSpPr>
        <p:spPr>
          <a:xfrm>
            <a:off x="755576" y="5013179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Eerste persoon eindigend op:</a:t>
            </a:r>
          </a:p>
          <a:p>
            <a:endParaRPr lang="nl-BE" b="1" dirty="0" smtClean="0"/>
          </a:p>
          <a:p>
            <a:r>
              <a:rPr lang="nl-BE" b="1" dirty="0" smtClean="0"/>
              <a:t>En de stam is: </a:t>
            </a:r>
            <a:endParaRPr lang="nl-BE" b="1" dirty="0"/>
          </a:p>
        </p:txBody>
      </p:sp>
      <p:sp>
        <p:nvSpPr>
          <p:cNvPr id="11" name="Tekstvak 10"/>
          <p:cNvSpPr txBox="1"/>
          <p:nvPr/>
        </p:nvSpPr>
        <p:spPr>
          <a:xfrm>
            <a:off x="3059832" y="5085187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-io</a:t>
            </a:r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Capi-</a:t>
            </a:r>
            <a:endParaRPr lang="nl-BE" dirty="0"/>
          </a:p>
        </p:txBody>
      </p:sp>
      <p:sp>
        <p:nvSpPr>
          <p:cNvPr id="12" name="Rechthoek 11"/>
          <p:cNvSpPr/>
          <p:nvPr/>
        </p:nvSpPr>
        <p:spPr>
          <a:xfrm>
            <a:off x="7092280" y="6453336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3" name="Tekstvak 12">
            <a:hlinkClick r:id="rId2" action="ppaction://hlinksldjump"/>
          </p:cNvPr>
          <p:cNvSpPr txBox="1"/>
          <p:nvPr/>
        </p:nvSpPr>
        <p:spPr>
          <a:xfrm>
            <a:off x="7236296" y="6488668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3" action="ppaction://hlinksldjump"/>
              </a:rPr>
              <a:t>Terug naar inhoud</a:t>
            </a:r>
            <a:endParaRPr lang="nl-BE" dirty="0"/>
          </a:p>
        </p:txBody>
      </p:sp>
      <p:sp>
        <p:nvSpPr>
          <p:cNvPr id="15" name="Tekstvak 14">
            <a:hlinkClick r:id="" action="ppaction://hlinkshowjump?jump=nextslide"/>
          </p:cNvPr>
          <p:cNvSpPr txBox="1"/>
          <p:nvPr/>
        </p:nvSpPr>
        <p:spPr>
          <a:xfrm>
            <a:off x="4211960" y="633478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nextslide"/>
              </a:rPr>
              <a:t>→</a:t>
            </a:r>
            <a:endParaRPr lang="nl-BE" sz="2800" b="1" dirty="0"/>
          </a:p>
        </p:txBody>
      </p:sp>
      <p:sp>
        <p:nvSpPr>
          <p:cNvPr id="16" name="Tekstvak 15">
            <a:hlinkClick r:id="" action="ppaction://hlinkshowjump?jump=previousslide"/>
          </p:cNvPr>
          <p:cNvSpPr txBox="1"/>
          <p:nvPr/>
        </p:nvSpPr>
        <p:spPr>
          <a:xfrm>
            <a:off x="3635896" y="633478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previousslide"/>
              </a:rPr>
              <a:t>←</a:t>
            </a:r>
            <a:endParaRPr lang="nl-BE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18864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u="sng" dirty="0" smtClean="0"/>
              <a:t>Werkwoorden reeks 3: geef de vervoeging van tegere + welke vervoeging 1</a:t>
            </a:r>
            <a:r>
              <a:rPr lang="nl-BE" sz="3200" b="1" u="sng" baseline="30000" dirty="0" smtClean="0"/>
              <a:t>ste</a:t>
            </a:r>
            <a:r>
              <a:rPr lang="nl-BE" sz="3200" b="1" u="sng" dirty="0" smtClean="0"/>
              <a:t>, 2</a:t>
            </a:r>
            <a:r>
              <a:rPr lang="nl-BE" sz="3200" b="1" u="sng" baseline="30000" dirty="0" smtClean="0"/>
              <a:t>de</a:t>
            </a:r>
            <a:r>
              <a:rPr lang="nl-BE" sz="3200" b="1" u="sng" dirty="0" smtClean="0"/>
              <a:t>, 3</a:t>
            </a:r>
            <a:r>
              <a:rPr lang="nl-BE" sz="3200" b="1" u="sng" baseline="30000" dirty="0" smtClean="0"/>
              <a:t>de</a:t>
            </a:r>
            <a:r>
              <a:rPr lang="nl-BE" sz="3200" b="1" u="sng" dirty="0" smtClean="0"/>
              <a:t>, 4</a:t>
            </a:r>
            <a:r>
              <a:rPr lang="nl-BE" sz="3200" b="1" u="sng" baseline="30000" dirty="0" smtClean="0"/>
              <a:t>de</a:t>
            </a:r>
            <a:r>
              <a:rPr lang="nl-BE" sz="3200" b="1" u="sng" dirty="0" smtClean="0"/>
              <a:t> of 5</a:t>
            </a:r>
            <a:r>
              <a:rPr lang="nl-BE" sz="3200" b="1" u="sng" baseline="30000" dirty="0" smtClean="0"/>
              <a:t>de</a:t>
            </a:r>
            <a:r>
              <a:rPr lang="nl-BE" sz="3200" b="1" u="sng" dirty="0" smtClean="0"/>
              <a:t>?</a:t>
            </a:r>
            <a:endParaRPr lang="nl-BE" sz="3200" b="1" u="sng" dirty="0"/>
          </a:p>
        </p:txBody>
      </p:sp>
      <p:sp>
        <p:nvSpPr>
          <p:cNvPr id="4" name="Tekstvak 3"/>
          <p:cNvSpPr txBox="1"/>
          <p:nvPr/>
        </p:nvSpPr>
        <p:spPr>
          <a:xfrm>
            <a:off x="1907704" y="1628802"/>
            <a:ext cx="648072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Enk: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Mv:</a:t>
            </a:r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2411760" y="1628803"/>
            <a:ext cx="2880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1</a:t>
            </a:r>
          </a:p>
          <a:p>
            <a:r>
              <a:rPr lang="nl-BE" dirty="0" smtClean="0"/>
              <a:t>2</a:t>
            </a:r>
          </a:p>
          <a:p>
            <a:r>
              <a:rPr lang="nl-BE" dirty="0" smtClean="0"/>
              <a:t>3</a:t>
            </a:r>
          </a:p>
          <a:p>
            <a:endParaRPr lang="nl-BE" dirty="0" smtClean="0"/>
          </a:p>
          <a:p>
            <a:r>
              <a:rPr lang="nl-BE" dirty="0" smtClean="0"/>
              <a:t>1</a:t>
            </a:r>
          </a:p>
          <a:p>
            <a:r>
              <a:rPr lang="nl-BE" dirty="0" smtClean="0"/>
              <a:t>2</a:t>
            </a:r>
          </a:p>
          <a:p>
            <a:r>
              <a:rPr lang="nl-BE" dirty="0" smtClean="0"/>
              <a:t>3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771800" y="1628803"/>
            <a:ext cx="12961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tego</a:t>
            </a:r>
          </a:p>
          <a:p>
            <a:r>
              <a:rPr lang="nl-BE" dirty="0" smtClean="0"/>
              <a:t>tegis</a:t>
            </a:r>
          </a:p>
          <a:p>
            <a:r>
              <a:rPr lang="nl-BE" dirty="0" smtClean="0"/>
              <a:t>tegit</a:t>
            </a:r>
          </a:p>
          <a:p>
            <a:endParaRPr lang="nl-BE" dirty="0" smtClean="0"/>
          </a:p>
          <a:p>
            <a:r>
              <a:rPr lang="nl-BE" dirty="0" smtClean="0"/>
              <a:t>tegimus</a:t>
            </a:r>
          </a:p>
          <a:p>
            <a:r>
              <a:rPr lang="nl-BE" dirty="0" smtClean="0"/>
              <a:t>tegitis</a:t>
            </a:r>
          </a:p>
          <a:p>
            <a:r>
              <a:rPr lang="nl-BE" b="1" dirty="0" smtClean="0"/>
              <a:t>tegunt </a:t>
            </a:r>
            <a:endParaRPr lang="nl-BE" b="1" dirty="0"/>
          </a:p>
        </p:txBody>
      </p:sp>
      <p:sp>
        <p:nvSpPr>
          <p:cNvPr id="9" name="Tekstvak 8"/>
          <p:cNvSpPr txBox="1"/>
          <p:nvPr/>
        </p:nvSpPr>
        <p:spPr>
          <a:xfrm>
            <a:off x="395536" y="400506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 smtClean="0"/>
              <a:t>Welke vervoeging 1</a:t>
            </a:r>
            <a:r>
              <a:rPr lang="nl-BE" b="1" baseline="30000" dirty="0" smtClean="0"/>
              <a:t>ste</a:t>
            </a:r>
            <a:r>
              <a:rPr lang="nl-BE" b="1" dirty="0" smtClean="0"/>
              <a:t>, 2</a:t>
            </a:r>
            <a:r>
              <a:rPr lang="nl-BE" b="1" baseline="30000" dirty="0" smtClean="0"/>
              <a:t>de</a:t>
            </a:r>
            <a:r>
              <a:rPr lang="nl-BE" b="1" dirty="0" smtClean="0"/>
              <a:t>, 3</a:t>
            </a:r>
            <a:r>
              <a:rPr lang="nl-BE" b="1" baseline="30000" dirty="0" smtClean="0"/>
              <a:t>de</a:t>
            </a:r>
            <a:r>
              <a:rPr lang="nl-BE" b="1" dirty="0" smtClean="0"/>
              <a:t>, 4</a:t>
            </a:r>
            <a:r>
              <a:rPr lang="nl-BE" b="1" baseline="30000" dirty="0" smtClean="0"/>
              <a:t>de</a:t>
            </a:r>
            <a:r>
              <a:rPr lang="nl-BE" b="1" dirty="0" smtClean="0"/>
              <a:t> of 5</a:t>
            </a:r>
            <a:r>
              <a:rPr lang="nl-BE" b="1" baseline="30000" dirty="0" smtClean="0"/>
              <a:t>de</a:t>
            </a:r>
            <a:r>
              <a:rPr lang="nl-BE" b="1" dirty="0" smtClean="0"/>
              <a:t>?</a:t>
            </a:r>
            <a:endParaRPr lang="nl-BE" b="1" dirty="0"/>
          </a:p>
        </p:txBody>
      </p:sp>
      <p:sp>
        <p:nvSpPr>
          <p:cNvPr id="10" name="Tekstvak 9"/>
          <p:cNvSpPr txBox="1"/>
          <p:nvPr/>
        </p:nvSpPr>
        <p:spPr>
          <a:xfrm>
            <a:off x="3491880" y="407707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3</a:t>
            </a:r>
            <a:r>
              <a:rPr lang="nl-BE" baseline="30000" dirty="0" smtClean="0"/>
              <a:t>de</a:t>
            </a:r>
            <a:r>
              <a:rPr lang="nl-BE" dirty="0" smtClean="0"/>
              <a:t> vervoeging</a:t>
            </a:r>
            <a:endParaRPr lang="nl-BE" dirty="0"/>
          </a:p>
        </p:txBody>
      </p:sp>
      <p:sp>
        <p:nvSpPr>
          <p:cNvPr id="8" name="Tekstvak 7"/>
          <p:cNvSpPr txBox="1"/>
          <p:nvPr/>
        </p:nvSpPr>
        <p:spPr>
          <a:xfrm>
            <a:off x="755576" y="5013179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Eerste persoon eindigend op: </a:t>
            </a:r>
          </a:p>
          <a:p>
            <a:endParaRPr lang="nl-BE" b="1" dirty="0" smtClean="0"/>
          </a:p>
          <a:p>
            <a:r>
              <a:rPr lang="nl-BE" b="1" dirty="0" smtClean="0"/>
              <a:t>En de stam is:</a:t>
            </a:r>
            <a:endParaRPr lang="nl-BE" b="1" dirty="0"/>
          </a:p>
        </p:txBody>
      </p:sp>
      <p:sp>
        <p:nvSpPr>
          <p:cNvPr id="11" name="Tekstvak 10"/>
          <p:cNvSpPr txBox="1"/>
          <p:nvPr/>
        </p:nvSpPr>
        <p:spPr>
          <a:xfrm>
            <a:off x="3131840" y="5229200"/>
            <a:ext cx="792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-o</a:t>
            </a:r>
          </a:p>
          <a:p>
            <a:endParaRPr lang="nl-BE" dirty="0" smtClean="0"/>
          </a:p>
          <a:p>
            <a:r>
              <a:rPr lang="nl-BE" dirty="0" smtClean="0"/>
              <a:t>Teg-</a:t>
            </a:r>
          </a:p>
        </p:txBody>
      </p:sp>
      <p:sp>
        <p:nvSpPr>
          <p:cNvPr id="12" name="Rechthoek 11"/>
          <p:cNvSpPr/>
          <p:nvPr/>
        </p:nvSpPr>
        <p:spPr>
          <a:xfrm>
            <a:off x="7092280" y="6453336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3" name="Tekstvak 12">
            <a:hlinkClick r:id="rId2" action="ppaction://hlinksldjump"/>
          </p:cNvPr>
          <p:cNvSpPr txBox="1"/>
          <p:nvPr/>
        </p:nvSpPr>
        <p:spPr>
          <a:xfrm>
            <a:off x="7236296" y="6488668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3" action="ppaction://hlinksldjump"/>
              </a:rPr>
              <a:t>Terug naar inhoud</a:t>
            </a:r>
            <a:endParaRPr lang="nl-BE" dirty="0"/>
          </a:p>
        </p:txBody>
      </p:sp>
      <p:sp>
        <p:nvSpPr>
          <p:cNvPr id="15" name="Tekstvak 14">
            <a:hlinkClick r:id="" action="ppaction://hlinkshowjump?jump=nextslide"/>
          </p:cNvPr>
          <p:cNvSpPr txBox="1"/>
          <p:nvPr/>
        </p:nvSpPr>
        <p:spPr>
          <a:xfrm>
            <a:off x="4211960" y="633478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nextslide"/>
              </a:rPr>
              <a:t>→</a:t>
            </a:r>
            <a:endParaRPr lang="nl-BE" sz="2800" b="1" dirty="0"/>
          </a:p>
        </p:txBody>
      </p:sp>
      <p:sp>
        <p:nvSpPr>
          <p:cNvPr id="16" name="Tekstvak 15">
            <a:hlinkClick r:id="" action="ppaction://hlinkshowjump?jump=previousslide"/>
          </p:cNvPr>
          <p:cNvSpPr txBox="1"/>
          <p:nvPr/>
        </p:nvSpPr>
        <p:spPr>
          <a:xfrm>
            <a:off x="3635896" y="633478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previousslide"/>
              </a:rPr>
              <a:t>←</a:t>
            </a:r>
            <a:endParaRPr lang="nl-BE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1124744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000" b="1" dirty="0" smtClean="0">
                <a:hlinkClick r:id="rId3" action="ppaction://hlinksldjump"/>
              </a:rPr>
              <a:t>Spreekwoorden</a:t>
            </a:r>
            <a:br>
              <a:rPr lang="nl-BE" sz="2000" b="1" dirty="0" smtClean="0">
                <a:hlinkClick r:id="rId3" action="ppaction://hlinksldjump"/>
              </a:rPr>
            </a:br>
            <a:endParaRPr lang="nl-BE" sz="2000" b="1" dirty="0" smtClean="0"/>
          </a:p>
          <a:p>
            <a:r>
              <a:rPr lang="nl-BE" sz="2000" b="1" dirty="0" smtClean="0">
                <a:hlinkClick r:id="rId4" action="ppaction://hlinksldjump"/>
              </a:rPr>
              <a:t>Geef in de juiste vorm (avis, rosa, donum) enk. </a:t>
            </a:r>
            <a:br>
              <a:rPr lang="nl-BE" sz="2000" b="1" dirty="0" smtClean="0">
                <a:hlinkClick r:id="rId4" action="ppaction://hlinksldjump"/>
              </a:rPr>
            </a:br>
            <a:endParaRPr lang="nl-BE" sz="2000" b="1" dirty="0" smtClean="0"/>
          </a:p>
          <a:p>
            <a:r>
              <a:rPr lang="nl-BE" sz="2000" b="1" dirty="0" smtClean="0">
                <a:hlinkClick r:id="rId5" action="ppaction://hlinksldjump"/>
              </a:rPr>
              <a:t>Geef in de juiste vorm (avis, rosa, donum) mv.</a:t>
            </a:r>
            <a:endParaRPr lang="nl-BE" sz="2000" b="1" dirty="0" smtClean="0"/>
          </a:p>
          <a:p>
            <a:endParaRPr lang="nl-BE" sz="2000" b="1" dirty="0" smtClean="0"/>
          </a:p>
          <a:p>
            <a:r>
              <a:rPr lang="nl-BE" sz="2000" b="1" dirty="0" smtClean="0">
                <a:hlinkClick r:id="rId6" action="ppaction://hlinksldjump"/>
              </a:rPr>
              <a:t>Persoonlijke voornaamwoorden (vnw’en)</a:t>
            </a:r>
            <a:endParaRPr lang="nl-BE" sz="2000" b="1" dirty="0" smtClean="0"/>
          </a:p>
          <a:p>
            <a:endParaRPr lang="nl-BE" sz="2000" b="1" dirty="0" smtClean="0"/>
          </a:p>
          <a:p>
            <a:r>
              <a:rPr lang="nl-BE" sz="2000" b="1" dirty="0" smtClean="0">
                <a:hlinkClick r:id="rId7" action="ppaction://hlinksldjump"/>
              </a:rPr>
              <a:t>Het vragend voornaamwoord</a:t>
            </a:r>
            <a:endParaRPr lang="nl-BE" sz="2000" b="1" dirty="0" smtClean="0"/>
          </a:p>
          <a:p>
            <a:endParaRPr lang="nl-BE" sz="2000" b="1" dirty="0" smtClean="0"/>
          </a:p>
          <a:p>
            <a:r>
              <a:rPr lang="nl-BE" sz="2000" b="1" dirty="0" smtClean="0">
                <a:hlinkClick r:id="rId8" action="ppaction://hlinksldjump"/>
              </a:rPr>
              <a:t>De aanwijzende vnw’en</a:t>
            </a:r>
            <a:endParaRPr lang="nl-BE" sz="2000" b="1" dirty="0" smtClean="0"/>
          </a:p>
          <a:p>
            <a:endParaRPr lang="nl-BE" sz="2000" b="1" dirty="0" smtClean="0"/>
          </a:p>
          <a:p>
            <a:pPr marL="457200" indent="-457200"/>
            <a:r>
              <a:rPr lang="nl-BE" sz="2000" b="1" dirty="0" smtClean="0">
                <a:hlinkClick r:id="rId9" action="ppaction://hlinksldjump"/>
              </a:rPr>
              <a:t>Werkwoorden</a:t>
            </a:r>
            <a:endParaRPr lang="nl-BE" sz="2000" b="1" dirty="0" smtClean="0"/>
          </a:p>
          <a:p>
            <a:pPr marL="457200" indent="-457200"/>
            <a:endParaRPr lang="nl-BE" sz="2000" b="1" dirty="0" smtClean="0"/>
          </a:p>
          <a:p>
            <a:pPr marL="457200" indent="-457200"/>
            <a:r>
              <a:rPr lang="nl-BE" sz="2000" b="1" dirty="0" smtClean="0">
                <a:hlinkClick r:id="rId10" action="ppaction://hlinksldjump"/>
              </a:rPr>
              <a:t>Oefeningen</a:t>
            </a:r>
            <a:endParaRPr lang="nl-BE" sz="2000" b="1" dirty="0" smtClean="0"/>
          </a:p>
          <a:p>
            <a:pPr marL="457200" indent="-457200"/>
            <a:endParaRPr lang="nl-BE" sz="2000" b="1" dirty="0" smtClean="0"/>
          </a:p>
          <a:p>
            <a:r>
              <a:rPr lang="nl-BE" sz="2000" b="1" dirty="0" smtClean="0">
                <a:solidFill>
                  <a:srgbClr val="FF0000"/>
                </a:solidFill>
                <a:hlinkClick r:id="rId11" action="ppaction://hlinksldjump"/>
              </a:rPr>
              <a:t>Samenvattingen A.C.</a:t>
            </a:r>
            <a:endParaRPr lang="nl-BE" sz="2000" b="1" dirty="0" smtClean="0">
              <a:solidFill>
                <a:srgbClr val="FF0000"/>
              </a:solidFill>
            </a:endParaRPr>
          </a:p>
          <a:p>
            <a:endParaRPr lang="nl-BE" sz="2000" b="1" dirty="0" smtClean="0">
              <a:solidFill>
                <a:srgbClr val="FF000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0" y="2"/>
            <a:ext cx="9144000" cy="107721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BE" sz="3200" b="1" u="sng" dirty="0" smtClean="0"/>
              <a:t>Inhoud: </a:t>
            </a:r>
          </a:p>
          <a:p>
            <a:pPr algn="ctr"/>
            <a:r>
              <a:rPr lang="nl-BE" sz="3200" b="1" u="sng" dirty="0" smtClean="0"/>
              <a:t>oefeningen en regels </a:t>
            </a:r>
            <a:endParaRPr lang="nl-BE" sz="3200" b="1" u="sng" dirty="0"/>
          </a:p>
        </p:txBody>
      </p:sp>
      <p:pic>
        <p:nvPicPr>
          <p:cNvPr id="5" name="Picture 2" descr="http://www.digitips.be/digitips/leerpakketten/lpromein/Caesar.gif"/>
          <p:cNvPicPr>
            <a:picLocks noChangeAspect="1" noChangeArrowheads="1"/>
          </p:cNvPicPr>
          <p:nvPr/>
        </p:nvPicPr>
        <p:blipFill>
          <a:blip r:embed="rId12" cstate="print"/>
          <a:srcRect l="5518"/>
          <a:stretch>
            <a:fillRect/>
          </a:stretch>
        </p:blipFill>
        <p:spPr bwMode="auto">
          <a:xfrm flipH="1">
            <a:off x="5292080" y="2305049"/>
            <a:ext cx="2358702" cy="4552951"/>
          </a:xfrm>
          <a:prstGeom prst="rect">
            <a:avLst/>
          </a:prstGeom>
          <a:noFill/>
        </p:spPr>
      </p:pic>
      <p:sp>
        <p:nvSpPr>
          <p:cNvPr id="6" name="Rechthoek 5"/>
          <p:cNvSpPr/>
          <p:nvPr/>
        </p:nvSpPr>
        <p:spPr>
          <a:xfrm>
            <a:off x="7092280" y="657364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7" name="Tekstvak 6">
            <a:hlinkClick r:id="rId13" action="ppaction://hlinksldjump"/>
          </p:cNvPr>
          <p:cNvSpPr txBox="1"/>
          <p:nvPr/>
        </p:nvSpPr>
        <p:spPr>
          <a:xfrm>
            <a:off x="7236296" y="692696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14" action="ppaction://hlinksldjump"/>
              </a:rPr>
              <a:t>Terug naar inhoud</a:t>
            </a:r>
            <a:endParaRPr lang="nl-BE" dirty="0"/>
          </a:p>
        </p:txBody>
      </p:sp>
      <p:sp>
        <p:nvSpPr>
          <p:cNvPr id="8" name="Tekstvak 7"/>
          <p:cNvSpPr txBox="1"/>
          <p:nvPr/>
        </p:nvSpPr>
        <p:spPr>
          <a:xfrm>
            <a:off x="5292080" y="1268760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smtClean="0">
                <a:hlinkClick r:id="rId15" action="ppaction://hlinkfile"/>
              </a:rPr>
              <a:t>Grammatica</a:t>
            </a:r>
            <a:endParaRPr lang="nl-NL" sz="2000" b="1" dirty="0"/>
          </a:p>
        </p:txBody>
      </p:sp>
      <p:pic>
        <p:nvPicPr>
          <p:cNvPr id="10" name="Picture 2" descr="G:\Schooldocumenten\Andere\Tekentjes\Reeks beëndigen.JP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732240" y="188640"/>
            <a:ext cx="2259374" cy="40466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18864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u="sng" dirty="0" smtClean="0"/>
              <a:t>Werkwoorden reeks 4: geef de vervoeging van amare + welke vervoeging 1</a:t>
            </a:r>
            <a:r>
              <a:rPr lang="nl-BE" sz="3200" b="1" u="sng" baseline="30000" dirty="0" smtClean="0"/>
              <a:t>ste</a:t>
            </a:r>
            <a:r>
              <a:rPr lang="nl-BE" sz="3200" b="1" u="sng" dirty="0" smtClean="0"/>
              <a:t>, 2</a:t>
            </a:r>
            <a:r>
              <a:rPr lang="nl-BE" sz="3200" b="1" u="sng" baseline="30000" dirty="0" smtClean="0"/>
              <a:t>de</a:t>
            </a:r>
            <a:r>
              <a:rPr lang="nl-BE" sz="3200" b="1" u="sng" dirty="0" smtClean="0"/>
              <a:t>, 3</a:t>
            </a:r>
            <a:r>
              <a:rPr lang="nl-BE" sz="3200" b="1" u="sng" baseline="30000" dirty="0" smtClean="0"/>
              <a:t>de</a:t>
            </a:r>
            <a:r>
              <a:rPr lang="nl-BE" sz="3200" b="1" u="sng" dirty="0" smtClean="0"/>
              <a:t>, 4</a:t>
            </a:r>
            <a:r>
              <a:rPr lang="nl-BE" sz="3200" b="1" u="sng" baseline="30000" dirty="0" smtClean="0"/>
              <a:t>de</a:t>
            </a:r>
            <a:r>
              <a:rPr lang="nl-BE" sz="3200" b="1" u="sng" dirty="0" smtClean="0"/>
              <a:t> of 5</a:t>
            </a:r>
            <a:r>
              <a:rPr lang="nl-BE" sz="3200" b="1" u="sng" baseline="30000" dirty="0" smtClean="0"/>
              <a:t>de</a:t>
            </a:r>
            <a:r>
              <a:rPr lang="nl-BE" sz="3200" b="1" u="sng" dirty="0" smtClean="0"/>
              <a:t>?</a:t>
            </a:r>
            <a:endParaRPr lang="nl-BE" sz="3200" b="1" u="sng" dirty="0"/>
          </a:p>
        </p:txBody>
      </p:sp>
      <p:sp>
        <p:nvSpPr>
          <p:cNvPr id="4" name="Tekstvak 3"/>
          <p:cNvSpPr txBox="1"/>
          <p:nvPr/>
        </p:nvSpPr>
        <p:spPr>
          <a:xfrm>
            <a:off x="1907704" y="1628802"/>
            <a:ext cx="648072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Enk: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Mv:</a:t>
            </a:r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2411760" y="1628803"/>
            <a:ext cx="2880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1</a:t>
            </a:r>
          </a:p>
          <a:p>
            <a:r>
              <a:rPr lang="nl-BE" dirty="0" smtClean="0"/>
              <a:t>2</a:t>
            </a:r>
          </a:p>
          <a:p>
            <a:r>
              <a:rPr lang="nl-BE" dirty="0" smtClean="0"/>
              <a:t>3</a:t>
            </a:r>
          </a:p>
          <a:p>
            <a:endParaRPr lang="nl-BE" dirty="0" smtClean="0"/>
          </a:p>
          <a:p>
            <a:r>
              <a:rPr lang="nl-BE" dirty="0" smtClean="0"/>
              <a:t>1</a:t>
            </a:r>
          </a:p>
          <a:p>
            <a:r>
              <a:rPr lang="nl-BE" dirty="0" smtClean="0"/>
              <a:t>2</a:t>
            </a:r>
          </a:p>
          <a:p>
            <a:r>
              <a:rPr lang="nl-BE" dirty="0" smtClean="0"/>
              <a:t>3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771800" y="1628803"/>
            <a:ext cx="12961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amo</a:t>
            </a:r>
          </a:p>
          <a:p>
            <a:r>
              <a:rPr lang="nl-BE" dirty="0" smtClean="0"/>
              <a:t>amas</a:t>
            </a:r>
          </a:p>
          <a:p>
            <a:r>
              <a:rPr lang="nl-BE" dirty="0" smtClean="0"/>
              <a:t>amat</a:t>
            </a:r>
          </a:p>
          <a:p>
            <a:endParaRPr lang="nl-BE" dirty="0" smtClean="0"/>
          </a:p>
          <a:p>
            <a:r>
              <a:rPr lang="nl-BE" dirty="0" smtClean="0"/>
              <a:t>amamus</a:t>
            </a:r>
          </a:p>
          <a:p>
            <a:r>
              <a:rPr lang="nl-BE" dirty="0" smtClean="0"/>
              <a:t>amatis</a:t>
            </a:r>
          </a:p>
          <a:p>
            <a:r>
              <a:rPr lang="nl-BE" dirty="0" smtClean="0"/>
              <a:t>amant</a:t>
            </a:r>
            <a:endParaRPr lang="nl-BE" dirty="0"/>
          </a:p>
        </p:txBody>
      </p:sp>
      <p:sp>
        <p:nvSpPr>
          <p:cNvPr id="9" name="Tekstvak 8"/>
          <p:cNvSpPr txBox="1"/>
          <p:nvPr/>
        </p:nvSpPr>
        <p:spPr>
          <a:xfrm>
            <a:off x="395536" y="400506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 smtClean="0"/>
              <a:t>Welke vervoeging 1</a:t>
            </a:r>
            <a:r>
              <a:rPr lang="nl-BE" b="1" baseline="30000" dirty="0" smtClean="0"/>
              <a:t>ste</a:t>
            </a:r>
            <a:r>
              <a:rPr lang="nl-BE" b="1" dirty="0" smtClean="0"/>
              <a:t>, 2</a:t>
            </a:r>
            <a:r>
              <a:rPr lang="nl-BE" b="1" baseline="30000" dirty="0" smtClean="0"/>
              <a:t>de</a:t>
            </a:r>
            <a:r>
              <a:rPr lang="nl-BE" b="1" dirty="0" smtClean="0"/>
              <a:t>, 3</a:t>
            </a:r>
            <a:r>
              <a:rPr lang="nl-BE" b="1" baseline="30000" dirty="0" smtClean="0"/>
              <a:t>de</a:t>
            </a:r>
            <a:r>
              <a:rPr lang="nl-BE" b="1" dirty="0" smtClean="0"/>
              <a:t>, 4</a:t>
            </a:r>
            <a:r>
              <a:rPr lang="nl-BE" b="1" baseline="30000" dirty="0" smtClean="0"/>
              <a:t>de</a:t>
            </a:r>
            <a:r>
              <a:rPr lang="nl-BE" b="1" dirty="0" smtClean="0"/>
              <a:t> of 5</a:t>
            </a:r>
            <a:r>
              <a:rPr lang="nl-BE" b="1" baseline="30000" dirty="0" smtClean="0"/>
              <a:t>de</a:t>
            </a:r>
            <a:r>
              <a:rPr lang="nl-BE" b="1" dirty="0" smtClean="0"/>
              <a:t>?</a:t>
            </a:r>
            <a:endParaRPr lang="nl-BE" b="1" dirty="0"/>
          </a:p>
        </p:txBody>
      </p:sp>
      <p:sp>
        <p:nvSpPr>
          <p:cNvPr id="10" name="Tekstvak 9"/>
          <p:cNvSpPr txBox="1"/>
          <p:nvPr/>
        </p:nvSpPr>
        <p:spPr>
          <a:xfrm>
            <a:off x="3491880" y="407707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1</a:t>
            </a:r>
            <a:r>
              <a:rPr lang="nl-BE" baseline="30000" dirty="0" smtClean="0"/>
              <a:t>ste</a:t>
            </a:r>
            <a:r>
              <a:rPr lang="nl-BE" dirty="0" smtClean="0"/>
              <a:t>  vervoeging</a:t>
            </a:r>
            <a:endParaRPr lang="nl-BE" dirty="0"/>
          </a:p>
        </p:txBody>
      </p:sp>
      <p:sp>
        <p:nvSpPr>
          <p:cNvPr id="8" name="Tekstvak 7"/>
          <p:cNvSpPr txBox="1"/>
          <p:nvPr/>
        </p:nvSpPr>
        <p:spPr>
          <a:xfrm>
            <a:off x="755576" y="5013179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Eerste persoon eindigend op:</a:t>
            </a:r>
          </a:p>
          <a:p>
            <a:endParaRPr lang="nl-BE" b="1" dirty="0" smtClean="0"/>
          </a:p>
          <a:p>
            <a:r>
              <a:rPr lang="nl-BE" b="1" dirty="0" smtClean="0"/>
              <a:t>En de stam is: </a:t>
            </a:r>
            <a:endParaRPr lang="nl-BE" b="1" dirty="0"/>
          </a:p>
        </p:txBody>
      </p:sp>
      <p:sp>
        <p:nvSpPr>
          <p:cNvPr id="11" name="Tekstvak 10"/>
          <p:cNvSpPr txBox="1"/>
          <p:nvPr/>
        </p:nvSpPr>
        <p:spPr>
          <a:xfrm>
            <a:off x="3203848" y="5301208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-o</a:t>
            </a:r>
          </a:p>
          <a:p>
            <a:endParaRPr lang="nl-BE" dirty="0" smtClean="0"/>
          </a:p>
          <a:p>
            <a:r>
              <a:rPr lang="nl-BE" dirty="0" smtClean="0"/>
              <a:t>Am(a)-</a:t>
            </a:r>
            <a:endParaRPr lang="nl-BE" dirty="0"/>
          </a:p>
        </p:txBody>
      </p:sp>
      <p:sp>
        <p:nvSpPr>
          <p:cNvPr id="12" name="Rechthoek 11"/>
          <p:cNvSpPr/>
          <p:nvPr/>
        </p:nvSpPr>
        <p:spPr>
          <a:xfrm>
            <a:off x="7092280" y="6453336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3" name="Tekstvak 12">
            <a:hlinkClick r:id="rId2" action="ppaction://hlinksldjump"/>
          </p:cNvPr>
          <p:cNvSpPr txBox="1"/>
          <p:nvPr/>
        </p:nvSpPr>
        <p:spPr>
          <a:xfrm>
            <a:off x="7236296" y="6488668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3" action="ppaction://hlinksldjump"/>
              </a:rPr>
              <a:t>Terug naar inhoud</a:t>
            </a:r>
            <a:endParaRPr lang="nl-BE" dirty="0"/>
          </a:p>
        </p:txBody>
      </p:sp>
      <p:sp>
        <p:nvSpPr>
          <p:cNvPr id="15" name="Tekstvak 14">
            <a:hlinkClick r:id="" action="ppaction://hlinkshowjump?jump=nextslide"/>
          </p:cNvPr>
          <p:cNvSpPr txBox="1"/>
          <p:nvPr/>
        </p:nvSpPr>
        <p:spPr>
          <a:xfrm>
            <a:off x="4211960" y="633478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nextslide"/>
              </a:rPr>
              <a:t>→</a:t>
            </a:r>
            <a:endParaRPr lang="nl-BE" sz="2800" b="1" dirty="0"/>
          </a:p>
        </p:txBody>
      </p:sp>
      <p:sp>
        <p:nvSpPr>
          <p:cNvPr id="16" name="Tekstvak 15">
            <a:hlinkClick r:id="" action="ppaction://hlinkshowjump?jump=previousslide"/>
          </p:cNvPr>
          <p:cNvSpPr txBox="1"/>
          <p:nvPr/>
        </p:nvSpPr>
        <p:spPr>
          <a:xfrm>
            <a:off x="3635896" y="633478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previousslide"/>
              </a:rPr>
              <a:t>←</a:t>
            </a:r>
            <a:endParaRPr lang="nl-BE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18864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u="sng" dirty="0" smtClean="0"/>
              <a:t>Werkwoorden reeks 5: geef de vervoeging van audire + welke vervoeging 1</a:t>
            </a:r>
            <a:r>
              <a:rPr lang="nl-BE" sz="3200" b="1" u="sng" baseline="30000" dirty="0" smtClean="0"/>
              <a:t>ste</a:t>
            </a:r>
            <a:r>
              <a:rPr lang="nl-BE" sz="3200" b="1" u="sng" dirty="0" smtClean="0"/>
              <a:t>, 2</a:t>
            </a:r>
            <a:r>
              <a:rPr lang="nl-BE" sz="3200" b="1" u="sng" baseline="30000" dirty="0" smtClean="0"/>
              <a:t>de</a:t>
            </a:r>
            <a:r>
              <a:rPr lang="nl-BE" sz="3200" b="1" u="sng" dirty="0" smtClean="0"/>
              <a:t>, 3</a:t>
            </a:r>
            <a:r>
              <a:rPr lang="nl-BE" sz="3200" b="1" u="sng" baseline="30000" dirty="0" smtClean="0"/>
              <a:t>de</a:t>
            </a:r>
            <a:r>
              <a:rPr lang="nl-BE" sz="3200" b="1" u="sng" dirty="0" smtClean="0"/>
              <a:t>, 4</a:t>
            </a:r>
            <a:r>
              <a:rPr lang="nl-BE" sz="3200" b="1" u="sng" baseline="30000" dirty="0" smtClean="0"/>
              <a:t>de</a:t>
            </a:r>
            <a:r>
              <a:rPr lang="nl-BE" sz="3200" b="1" u="sng" dirty="0" smtClean="0"/>
              <a:t> of 5</a:t>
            </a:r>
            <a:r>
              <a:rPr lang="nl-BE" sz="3200" b="1" u="sng" baseline="30000" dirty="0" smtClean="0"/>
              <a:t>de</a:t>
            </a:r>
            <a:r>
              <a:rPr lang="nl-BE" sz="3200" b="1" u="sng" dirty="0" smtClean="0"/>
              <a:t>?</a:t>
            </a:r>
            <a:endParaRPr lang="nl-BE" sz="3200" b="1" u="sng" dirty="0"/>
          </a:p>
        </p:txBody>
      </p:sp>
      <p:sp>
        <p:nvSpPr>
          <p:cNvPr id="4" name="Tekstvak 3"/>
          <p:cNvSpPr txBox="1"/>
          <p:nvPr/>
        </p:nvSpPr>
        <p:spPr>
          <a:xfrm>
            <a:off x="1907704" y="1628802"/>
            <a:ext cx="648072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Enk: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Mv:</a:t>
            </a:r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2411760" y="1628803"/>
            <a:ext cx="2880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1</a:t>
            </a:r>
          </a:p>
          <a:p>
            <a:r>
              <a:rPr lang="nl-BE" dirty="0" smtClean="0"/>
              <a:t>2</a:t>
            </a:r>
          </a:p>
          <a:p>
            <a:r>
              <a:rPr lang="nl-BE" dirty="0" smtClean="0"/>
              <a:t>3</a:t>
            </a:r>
          </a:p>
          <a:p>
            <a:endParaRPr lang="nl-BE" dirty="0" smtClean="0"/>
          </a:p>
          <a:p>
            <a:r>
              <a:rPr lang="nl-BE" dirty="0" smtClean="0"/>
              <a:t>1</a:t>
            </a:r>
          </a:p>
          <a:p>
            <a:r>
              <a:rPr lang="nl-BE" dirty="0" smtClean="0"/>
              <a:t>2</a:t>
            </a:r>
          </a:p>
          <a:p>
            <a:r>
              <a:rPr lang="nl-BE" dirty="0" smtClean="0"/>
              <a:t>3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771800" y="1628803"/>
            <a:ext cx="12961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audio</a:t>
            </a:r>
          </a:p>
          <a:p>
            <a:r>
              <a:rPr lang="nl-BE" dirty="0" smtClean="0"/>
              <a:t>audis</a:t>
            </a:r>
          </a:p>
          <a:p>
            <a:r>
              <a:rPr lang="nl-BE" dirty="0" smtClean="0"/>
              <a:t>audit</a:t>
            </a:r>
          </a:p>
          <a:p>
            <a:endParaRPr lang="nl-BE" dirty="0" smtClean="0"/>
          </a:p>
          <a:p>
            <a:r>
              <a:rPr lang="nl-BE" dirty="0" smtClean="0"/>
              <a:t>audimus</a:t>
            </a:r>
          </a:p>
          <a:p>
            <a:r>
              <a:rPr lang="nl-BE" dirty="0" smtClean="0"/>
              <a:t>auditis</a:t>
            </a:r>
          </a:p>
          <a:p>
            <a:r>
              <a:rPr lang="nl-BE" dirty="0" smtClean="0"/>
              <a:t>audiunt</a:t>
            </a:r>
            <a:endParaRPr lang="nl-BE" dirty="0"/>
          </a:p>
        </p:txBody>
      </p:sp>
      <p:sp>
        <p:nvSpPr>
          <p:cNvPr id="9" name="Tekstvak 8"/>
          <p:cNvSpPr txBox="1"/>
          <p:nvPr/>
        </p:nvSpPr>
        <p:spPr>
          <a:xfrm>
            <a:off x="395536" y="400506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 smtClean="0"/>
              <a:t>Welke vervoeging 1</a:t>
            </a:r>
            <a:r>
              <a:rPr lang="nl-BE" b="1" baseline="30000" dirty="0" smtClean="0"/>
              <a:t>ste</a:t>
            </a:r>
            <a:r>
              <a:rPr lang="nl-BE" b="1" dirty="0" smtClean="0"/>
              <a:t>, 2</a:t>
            </a:r>
            <a:r>
              <a:rPr lang="nl-BE" b="1" baseline="30000" dirty="0" smtClean="0"/>
              <a:t>de</a:t>
            </a:r>
            <a:r>
              <a:rPr lang="nl-BE" b="1" dirty="0" smtClean="0"/>
              <a:t>, 3</a:t>
            </a:r>
            <a:r>
              <a:rPr lang="nl-BE" b="1" baseline="30000" dirty="0" smtClean="0"/>
              <a:t>de</a:t>
            </a:r>
            <a:r>
              <a:rPr lang="nl-BE" b="1" dirty="0" smtClean="0"/>
              <a:t>, 4</a:t>
            </a:r>
            <a:r>
              <a:rPr lang="nl-BE" b="1" baseline="30000" dirty="0" smtClean="0"/>
              <a:t>de</a:t>
            </a:r>
            <a:r>
              <a:rPr lang="nl-BE" b="1" dirty="0" smtClean="0"/>
              <a:t> of 5</a:t>
            </a:r>
            <a:r>
              <a:rPr lang="nl-BE" b="1" baseline="30000" dirty="0" smtClean="0"/>
              <a:t>de</a:t>
            </a:r>
            <a:r>
              <a:rPr lang="nl-BE" b="1" dirty="0" smtClean="0"/>
              <a:t>?</a:t>
            </a:r>
            <a:endParaRPr lang="nl-BE" b="1" dirty="0"/>
          </a:p>
        </p:txBody>
      </p:sp>
      <p:sp>
        <p:nvSpPr>
          <p:cNvPr id="10" name="Tekstvak 9"/>
          <p:cNvSpPr txBox="1"/>
          <p:nvPr/>
        </p:nvSpPr>
        <p:spPr>
          <a:xfrm>
            <a:off x="3491880" y="407707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4</a:t>
            </a:r>
            <a:r>
              <a:rPr lang="nl-BE" baseline="30000" dirty="0" smtClean="0"/>
              <a:t>de </a:t>
            </a:r>
            <a:r>
              <a:rPr lang="nl-BE" dirty="0" smtClean="0"/>
              <a:t>  vervoeging</a:t>
            </a:r>
            <a:endParaRPr lang="nl-BE" dirty="0"/>
          </a:p>
        </p:txBody>
      </p:sp>
      <p:sp>
        <p:nvSpPr>
          <p:cNvPr id="8" name="Tekstvak 7"/>
          <p:cNvSpPr txBox="1"/>
          <p:nvPr/>
        </p:nvSpPr>
        <p:spPr>
          <a:xfrm>
            <a:off x="755576" y="5013179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Eerste persoon eindigend op: </a:t>
            </a:r>
          </a:p>
          <a:p>
            <a:endParaRPr lang="nl-BE" b="1" dirty="0" smtClean="0"/>
          </a:p>
          <a:p>
            <a:r>
              <a:rPr lang="nl-BE" b="1" dirty="0" smtClean="0"/>
              <a:t>En de stam is:</a:t>
            </a:r>
            <a:endParaRPr lang="nl-BE" b="1" dirty="0"/>
          </a:p>
        </p:txBody>
      </p:sp>
      <p:sp>
        <p:nvSpPr>
          <p:cNvPr id="11" name="Tekstvak 10"/>
          <p:cNvSpPr txBox="1"/>
          <p:nvPr/>
        </p:nvSpPr>
        <p:spPr>
          <a:xfrm>
            <a:off x="3203848" y="5085187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-io</a:t>
            </a:r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Audi-</a:t>
            </a:r>
            <a:endParaRPr lang="nl-BE" dirty="0"/>
          </a:p>
        </p:txBody>
      </p:sp>
      <p:sp>
        <p:nvSpPr>
          <p:cNvPr id="12" name="Rechthoek 11"/>
          <p:cNvSpPr/>
          <p:nvPr/>
        </p:nvSpPr>
        <p:spPr>
          <a:xfrm>
            <a:off x="7092280" y="6453336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6" name="Tekstvak 15">
            <a:hlinkClick r:id="" action="ppaction://hlinkshowjump?jump=previousslide"/>
          </p:cNvPr>
          <p:cNvSpPr txBox="1"/>
          <p:nvPr/>
        </p:nvSpPr>
        <p:spPr>
          <a:xfrm>
            <a:off x="3635896" y="633478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previousslide"/>
              </a:rPr>
              <a:t>←</a:t>
            </a:r>
            <a:endParaRPr lang="nl-BE" sz="2800" b="1" dirty="0"/>
          </a:p>
        </p:txBody>
      </p:sp>
      <p:sp>
        <p:nvSpPr>
          <p:cNvPr id="14" name="Rechthoek 13"/>
          <p:cNvSpPr/>
          <p:nvPr/>
        </p:nvSpPr>
        <p:spPr>
          <a:xfrm>
            <a:off x="7092280" y="6453336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5" name="Tekstvak 14">
            <a:hlinkClick r:id="rId2" action="ppaction://hlinksldjump"/>
          </p:cNvPr>
          <p:cNvSpPr txBox="1"/>
          <p:nvPr/>
        </p:nvSpPr>
        <p:spPr>
          <a:xfrm>
            <a:off x="7236296" y="6488668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3" action="ppaction://hlinksldjump"/>
              </a:rPr>
              <a:t>Terug naar inhoud</a:t>
            </a:r>
            <a:endParaRPr lang="nl-B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18864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u="sng" dirty="0" smtClean="0"/>
              <a:t>Werkwoorden reeks 6: geef de vervoeging van velle</a:t>
            </a:r>
            <a:endParaRPr lang="nl-BE" sz="3200" b="1" u="sng" dirty="0"/>
          </a:p>
        </p:txBody>
      </p:sp>
      <p:sp>
        <p:nvSpPr>
          <p:cNvPr id="3" name="Tekstvak 2"/>
          <p:cNvSpPr txBox="1"/>
          <p:nvPr/>
        </p:nvSpPr>
        <p:spPr>
          <a:xfrm>
            <a:off x="1907704" y="1628802"/>
            <a:ext cx="648072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Enk: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Mv: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2411760" y="1628803"/>
            <a:ext cx="2880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1</a:t>
            </a:r>
          </a:p>
          <a:p>
            <a:r>
              <a:rPr lang="nl-BE" dirty="0" smtClean="0"/>
              <a:t>2</a:t>
            </a:r>
          </a:p>
          <a:p>
            <a:r>
              <a:rPr lang="nl-BE" dirty="0" smtClean="0"/>
              <a:t>3</a:t>
            </a:r>
          </a:p>
          <a:p>
            <a:endParaRPr lang="nl-BE" dirty="0" smtClean="0"/>
          </a:p>
          <a:p>
            <a:r>
              <a:rPr lang="nl-BE" dirty="0" smtClean="0"/>
              <a:t>1</a:t>
            </a:r>
          </a:p>
          <a:p>
            <a:r>
              <a:rPr lang="nl-BE" dirty="0" smtClean="0"/>
              <a:t>2</a:t>
            </a:r>
          </a:p>
          <a:p>
            <a:r>
              <a:rPr lang="nl-BE" dirty="0" smtClean="0"/>
              <a:t>3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771800" y="1628803"/>
            <a:ext cx="12961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volo</a:t>
            </a:r>
          </a:p>
          <a:p>
            <a:r>
              <a:rPr lang="nl-BE" dirty="0" smtClean="0"/>
              <a:t>vis</a:t>
            </a:r>
          </a:p>
          <a:p>
            <a:r>
              <a:rPr lang="nl-BE" dirty="0" smtClean="0"/>
              <a:t>vult</a:t>
            </a:r>
          </a:p>
          <a:p>
            <a:endParaRPr lang="nl-BE" dirty="0" smtClean="0"/>
          </a:p>
          <a:p>
            <a:r>
              <a:rPr lang="nl-BE" dirty="0" smtClean="0"/>
              <a:t>volumus</a:t>
            </a:r>
          </a:p>
          <a:p>
            <a:r>
              <a:rPr lang="nl-BE" dirty="0" smtClean="0"/>
              <a:t>vultis</a:t>
            </a:r>
          </a:p>
          <a:p>
            <a:r>
              <a:rPr lang="nl-BE" dirty="0" smtClean="0"/>
              <a:t>volunt</a:t>
            </a:r>
            <a:endParaRPr lang="nl-BE" dirty="0"/>
          </a:p>
        </p:txBody>
      </p:sp>
      <p:sp>
        <p:nvSpPr>
          <p:cNvPr id="10" name="Rechthoek 9"/>
          <p:cNvSpPr/>
          <p:nvPr/>
        </p:nvSpPr>
        <p:spPr>
          <a:xfrm>
            <a:off x="7092280" y="6453336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1" name="Tekstvak 10">
            <a:hlinkClick r:id="rId2" action="ppaction://hlinksldjump"/>
          </p:cNvPr>
          <p:cNvSpPr txBox="1"/>
          <p:nvPr/>
        </p:nvSpPr>
        <p:spPr>
          <a:xfrm>
            <a:off x="7236296" y="6488668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2" action="ppaction://hlinksldjump"/>
              </a:rPr>
              <a:t>Terug naar inhoud</a:t>
            </a:r>
            <a:endParaRPr lang="nl-BE" dirty="0"/>
          </a:p>
        </p:txBody>
      </p:sp>
      <p:sp>
        <p:nvSpPr>
          <p:cNvPr id="12" name="Tekstvak 11">
            <a:hlinkClick r:id="" action="ppaction://hlinkshowjump?jump=previousslide"/>
          </p:cNvPr>
          <p:cNvSpPr txBox="1"/>
          <p:nvPr/>
        </p:nvSpPr>
        <p:spPr>
          <a:xfrm>
            <a:off x="3635896" y="633478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previousslide"/>
              </a:rPr>
              <a:t>←</a:t>
            </a:r>
            <a:endParaRPr lang="nl-BE" sz="2800" b="1" dirty="0"/>
          </a:p>
        </p:txBody>
      </p:sp>
      <p:sp>
        <p:nvSpPr>
          <p:cNvPr id="9" name="Rechthoek 8"/>
          <p:cNvSpPr/>
          <p:nvPr/>
        </p:nvSpPr>
        <p:spPr>
          <a:xfrm>
            <a:off x="7092280" y="6453336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3" name="Tekstvak 12">
            <a:hlinkClick r:id="rId2" action="ppaction://hlinksldjump"/>
          </p:cNvPr>
          <p:cNvSpPr txBox="1"/>
          <p:nvPr/>
        </p:nvSpPr>
        <p:spPr>
          <a:xfrm>
            <a:off x="7236296" y="6488668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3" action="ppaction://hlinksldjump"/>
              </a:rPr>
              <a:t>Terug naar inhoud</a:t>
            </a:r>
            <a:endParaRPr lang="nl-B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18864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u="sng" dirty="0" smtClean="0"/>
              <a:t>Werkwoorden reeks 7: geef de vervoeging van nolle</a:t>
            </a:r>
            <a:endParaRPr lang="nl-BE" sz="3200" b="1" u="sng" dirty="0"/>
          </a:p>
        </p:txBody>
      </p:sp>
      <p:sp>
        <p:nvSpPr>
          <p:cNvPr id="3" name="Tekstvak 2"/>
          <p:cNvSpPr txBox="1"/>
          <p:nvPr/>
        </p:nvSpPr>
        <p:spPr>
          <a:xfrm>
            <a:off x="1907704" y="1628802"/>
            <a:ext cx="648072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Enk: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Mv: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2411760" y="1628803"/>
            <a:ext cx="2880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1</a:t>
            </a:r>
          </a:p>
          <a:p>
            <a:r>
              <a:rPr lang="nl-BE" dirty="0" smtClean="0"/>
              <a:t>2</a:t>
            </a:r>
          </a:p>
          <a:p>
            <a:r>
              <a:rPr lang="nl-BE" dirty="0" smtClean="0"/>
              <a:t>3</a:t>
            </a:r>
          </a:p>
          <a:p>
            <a:endParaRPr lang="nl-BE" dirty="0" smtClean="0"/>
          </a:p>
          <a:p>
            <a:r>
              <a:rPr lang="nl-BE" dirty="0" smtClean="0"/>
              <a:t>1</a:t>
            </a:r>
          </a:p>
          <a:p>
            <a:r>
              <a:rPr lang="nl-BE" dirty="0" smtClean="0"/>
              <a:t>2</a:t>
            </a:r>
          </a:p>
          <a:p>
            <a:r>
              <a:rPr lang="nl-BE" dirty="0" smtClean="0"/>
              <a:t>3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771800" y="1628803"/>
            <a:ext cx="12961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nolo</a:t>
            </a:r>
          </a:p>
          <a:p>
            <a:r>
              <a:rPr lang="nl-BE" dirty="0" smtClean="0"/>
              <a:t>Non vis</a:t>
            </a:r>
          </a:p>
          <a:p>
            <a:r>
              <a:rPr lang="nl-BE" dirty="0" smtClean="0"/>
              <a:t>Non vult</a:t>
            </a:r>
          </a:p>
          <a:p>
            <a:endParaRPr lang="nl-BE" dirty="0" smtClean="0"/>
          </a:p>
          <a:p>
            <a:r>
              <a:rPr lang="nl-BE" dirty="0" smtClean="0"/>
              <a:t>nolumus</a:t>
            </a:r>
          </a:p>
          <a:p>
            <a:r>
              <a:rPr lang="nl-BE" dirty="0" smtClean="0"/>
              <a:t>Non vultis</a:t>
            </a:r>
          </a:p>
          <a:p>
            <a:r>
              <a:rPr lang="nl-BE" dirty="0" smtClean="0"/>
              <a:t>nolunt</a:t>
            </a:r>
            <a:endParaRPr lang="nl-BE" dirty="0"/>
          </a:p>
        </p:txBody>
      </p:sp>
      <p:sp>
        <p:nvSpPr>
          <p:cNvPr id="6" name="Rechthoek 5"/>
          <p:cNvSpPr/>
          <p:nvPr/>
        </p:nvSpPr>
        <p:spPr>
          <a:xfrm>
            <a:off x="7092280" y="6453336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7" name="Tekstvak 6">
            <a:hlinkClick r:id="rId2" action="ppaction://hlinksldjump"/>
          </p:cNvPr>
          <p:cNvSpPr txBox="1"/>
          <p:nvPr/>
        </p:nvSpPr>
        <p:spPr>
          <a:xfrm>
            <a:off x="7236296" y="6488668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2" action="ppaction://hlinksldjump"/>
              </a:rPr>
              <a:t>Terug naar inhoud</a:t>
            </a:r>
            <a:endParaRPr lang="nl-BE" dirty="0"/>
          </a:p>
        </p:txBody>
      </p:sp>
      <p:sp>
        <p:nvSpPr>
          <p:cNvPr id="8" name="Tekstvak 7">
            <a:hlinkClick r:id="" action="ppaction://hlinkshowjump?jump=previousslide"/>
          </p:cNvPr>
          <p:cNvSpPr txBox="1"/>
          <p:nvPr/>
        </p:nvSpPr>
        <p:spPr>
          <a:xfrm>
            <a:off x="3635896" y="633478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previousslide"/>
              </a:rPr>
              <a:t>←</a:t>
            </a:r>
            <a:endParaRPr lang="nl-BE" sz="2800" b="1" dirty="0"/>
          </a:p>
        </p:txBody>
      </p:sp>
      <p:sp>
        <p:nvSpPr>
          <p:cNvPr id="9" name="Rechthoek 8"/>
          <p:cNvSpPr/>
          <p:nvPr/>
        </p:nvSpPr>
        <p:spPr>
          <a:xfrm>
            <a:off x="7092280" y="6453336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0" name="Tekstvak 9">
            <a:hlinkClick r:id="rId2" action="ppaction://hlinksldjump"/>
          </p:cNvPr>
          <p:cNvSpPr txBox="1"/>
          <p:nvPr/>
        </p:nvSpPr>
        <p:spPr>
          <a:xfrm>
            <a:off x="7236296" y="6488668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3" action="ppaction://hlinksldjump"/>
              </a:rPr>
              <a:t>Terug naar inhoud</a:t>
            </a:r>
            <a:endParaRPr lang="nl-B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18864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u="sng" dirty="0" smtClean="0"/>
              <a:t>Werkwoorden reeks 8: geef de vervoeging van velle</a:t>
            </a:r>
            <a:endParaRPr lang="nl-BE" sz="3200" b="1" u="sng" dirty="0"/>
          </a:p>
        </p:txBody>
      </p:sp>
      <p:sp>
        <p:nvSpPr>
          <p:cNvPr id="3" name="Tekstvak 2"/>
          <p:cNvSpPr txBox="1"/>
          <p:nvPr/>
        </p:nvSpPr>
        <p:spPr>
          <a:xfrm>
            <a:off x="1907704" y="1628802"/>
            <a:ext cx="648072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Enk: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Mv: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2411760" y="1628803"/>
            <a:ext cx="2880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1</a:t>
            </a:r>
          </a:p>
          <a:p>
            <a:r>
              <a:rPr lang="nl-BE" dirty="0" smtClean="0"/>
              <a:t>2</a:t>
            </a:r>
          </a:p>
          <a:p>
            <a:r>
              <a:rPr lang="nl-BE" dirty="0" smtClean="0"/>
              <a:t>3</a:t>
            </a:r>
          </a:p>
          <a:p>
            <a:endParaRPr lang="nl-BE" dirty="0" smtClean="0"/>
          </a:p>
          <a:p>
            <a:r>
              <a:rPr lang="nl-BE" dirty="0" smtClean="0"/>
              <a:t>1</a:t>
            </a:r>
          </a:p>
          <a:p>
            <a:r>
              <a:rPr lang="nl-BE" dirty="0" smtClean="0"/>
              <a:t>2</a:t>
            </a:r>
          </a:p>
          <a:p>
            <a:r>
              <a:rPr lang="nl-BE" dirty="0" smtClean="0"/>
              <a:t>3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771800" y="1628803"/>
            <a:ext cx="12961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malo</a:t>
            </a:r>
          </a:p>
          <a:p>
            <a:r>
              <a:rPr lang="nl-BE" dirty="0" smtClean="0"/>
              <a:t>mavis</a:t>
            </a:r>
          </a:p>
          <a:p>
            <a:r>
              <a:rPr lang="nl-BE" dirty="0" smtClean="0"/>
              <a:t>mavult</a:t>
            </a:r>
          </a:p>
          <a:p>
            <a:endParaRPr lang="nl-BE" dirty="0" smtClean="0"/>
          </a:p>
          <a:p>
            <a:r>
              <a:rPr lang="nl-BE" dirty="0" smtClean="0"/>
              <a:t>malumus</a:t>
            </a:r>
          </a:p>
          <a:p>
            <a:r>
              <a:rPr lang="nl-BE" dirty="0" smtClean="0"/>
              <a:t>mavultis</a:t>
            </a:r>
          </a:p>
          <a:p>
            <a:r>
              <a:rPr lang="nl-BE" dirty="0" smtClean="0"/>
              <a:t>malunt</a:t>
            </a:r>
            <a:endParaRPr lang="nl-BE" dirty="0"/>
          </a:p>
        </p:txBody>
      </p:sp>
      <p:sp>
        <p:nvSpPr>
          <p:cNvPr id="6" name="Rechthoek 5"/>
          <p:cNvSpPr/>
          <p:nvPr/>
        </p:nvSpPr>
        <p:spPr>
          <a:xfrm>
            <a:off x="7092280" y="6453336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7" name="Tekstvak 6">
            <a:hlinkClick r:id="rId2" action="ppaction://hlinksldjump"/>
          </p:cNvPr>
          <p:cNvSpPr txBox="1"/>
          <p:nvPr/>
        </p:nvSpPr>
        <p:spPr>
          <a:xfrm>
            <a:off x="7236296" y="6488668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2" action="ppaction://hlinksldjump"/>
              </a:rPr>
              <a:t>Terug naar inhoud</a:t>
            </a:r>
            <a:endParaRPr lang="nl-BE" dirty="0"/>
          </a:p>
        </p:txBody>
      </p:sp>
      <p:sp>
        <p:nvSpPr>
          <p:cNvPr id="8" name="Tekstvak 7">
            <a:hlinkClick r:id="" action="ppaction://hlinkshowjump?jump=previousslide"/>
          </p:cNvPr>
          <p:cNvSpPr txBox="1"/>
          <p:nvPr/>
        </p:nvSpPr>
        <p:spPr>
          <a:xfrm>
            <a:off x="3635896" y="633478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previousslide"/>
              </a:rPr>
              <a:t>←</a:t>
            </a:r>
            <a:endParaRPr lang="nl-BE" sz="2800" b="1" dirty="0"/>
          </a:p>
        </p:txBody>
      </p:sp>
      <p:sp>
        <p:nvSpPr>
          <p:cNvPr id="9" name="Rechthoek 8"/>
          <p:cNvSpPr/>
          <p:nvPr/>
        </p:nvSpPr>
        <p:spPr>
          <a:xfrm>
            <a:off x="7092280" y="6453336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0" name="Tekstvak 9">
            <a:hlinkClick r:id="rId2" action="ppaction://hlinksldjump"/>
          </p:cNvPr>
          <p:cNvSpPr txBox="1"/>
          <p:nvPr/>
        </p:nvSpPr>
        <p:spPr>
          <a:xfrm>
            <a:off x="7236296" y="6488668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3" action="ppaction://hlinksldjump"/>
              </a:rPr>
              <a:t>Terug naar inhoud</a:t>
            </a:r>
            <a:endParaRPr lang="nl-B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sym typeface="Wingdings" pitchFamily="2" charset="2"/>
              </a:rPr>
              <a:t></a:t>
            </a:r>
            <a:r>
              <a:rPr lang="nl-NL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 </a:t>
            </a:r>
            <a:r>
              <a:rPr lang="nl-NL" sz="5400" b="1" u="sng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Oefeningen</a:t>
            </a:r>
            <a:r>
              <a:rPr lang="nl-NL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nl-NL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sym typeface="Wingdings" pitchFamily="2" charset="2"/>
              </a:rPr>
              <a:t></a:t>
            </a:r>
            <a:endParaRPr lang="nl-NL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467544" y="1196752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hlinkClick r:id="rId2" action="ppaction://hlinksldjump"/>
              </a:rPr>
              <a:t>Vertaal de opgave zo goed mogelijk.</a:t>
            </a:r>
            <a:endParaRPr lang="nl-BE" sz="2400" b="1" dirty="0" smtClean="0"/>
          </a:p>
          <a:p>
            <a:r>
              <a:rPr lang="nl-BE" sz="2400" b="1" dirty="0" smtClean="0">
                <a:hlinkClick r:id="rId3" action="ppaction://hlinksldjump"/>
              </a:rPr>
              <a:t>Is het vetgedrukte woord dat. Of abl.? Vertaal eerst de zin.</a:t>
            </a:r>
            <a:endParaRPr lang="nl-BE" sz="2400" b="1" dirty="0" smtClean="0"/>
          </a:p>
          <a:p>
            <a:endParaRPr lang="nl-NL" sz="2400" b="1" dirty="0"/>
          </a:p>
        </p:txBody>
      </p:sp>
      <p:sp>
        <p:nvSpPr>
          <p:cNvPr id="8" name="Rechthoek 7"/>
          <p:cNvSpPr/>
          <p:nvPr/>
        </p:nvSpPr>
        <p:spPr>
          <a:xfrm>
            <a:off x="7092280" y="692696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9" name="Tekstvak 8">
            <a:hlinkClick r:id="rId4" action="ppaction://hlinksldjump"/>
          </p:cNvPr>
          <p:cNvSpPr txBox="1"/>
          <p:nvPr/>
        </p:nvSpPr>
        <p:spPr>
          <a:xfrm>
            <a:off x="7236296" y="692696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5" action="ppaction://hlinksldjump"/>
              </a:rPr>
              <a:t>Terug naar inhoud</a:t>
            </a:r>
            <a:endParaRPr lang="nl-B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u="sng" dirty="0" smtClean="0"/>
              <a:t>Vertaal de opgave zo goed mogelijk.</a:t>
            </a:r>
            <a:endParaRPr lang="nl-NL" sz="3200" b="1" u="sng" dirty="0"/>
          </a:p>
        </p:txBody>
      </p:sp>
      <p:sp>
        <p:nvSpPr>
          <p:cNvPr id="3" name="Tekstvak 2"/>
          <p:cNvSpPr txBox="1"/>
          <p:nvPr/>
        </p:nvSpPr>
        <p:spPr>
          <a:xfrm>
            <a:off x="0" y="476672"/>
            <a:ext cx="4283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nl-BE" dirty="0" smtClean="0"/>
          </a:p>
          <a:p>
            <a:pPr marL="342900" indent="-342900"/>
            <a:endParaRPr lang="nl-BE" dirty="0" smtClean="0"/>
          </a:p>
          <a:p>
            <a:pPr marL="342900" indent="-342900">
              <a:buFont typeface="+mj-lt"/>
              <a:buAutoNum type="arabicParenR"/>
            </a:pPr>
            <a:r>
              <a:rPr lang="nl-BE" dirty="0" smtClean="0"/>
              <a:t>Cujus pueri hic liber est?</a:t>
            </a:r>
          </a:p>
          <a:p>
            <a:pPr marL="342900" indent="-342900">
              <a:buFont typeface="+mj-lt"/>
              <a:buAutoNum type="arabicParenR"/>
            </a:pPr>
            <a:endParaRPr lang="nl-BE" dirty="0" smtClean="0"/>
          </a:p>
          <a:p>
            <a:pPr marL="342900" indent="-342900">
              <a:buFont typeface="+mj-lt"/>
              <a:buAutoNum type="arabicParenR"/>
            </a:pPr>
            <a:endParaRPr lang="nl-BE" dirty="0" smtClean="0"/>
          </a:p>
          <a:p>
            <a:pPr marL="342900" indent="-342900">
              <a:buFont typeface="+mj-lt"/>
              <a:buAutoNum type="arabicParenR"/>
            </a:pPr>
            <a:endParaRPr lang="nl-BE" dirty="0" smtClean="0"/>
          </a:p>
          <a:p>
            <a:pPr marL="342900" indent="-342900">
              <a:buFont typeface="+mj-lt"/>
              <a:buAutoNum type="arabicParenR"/>
            </a:pPr>
            <a:r>
              <a:rPr lang="nl-BE" dirty="0" smtClean="0"/>
              <a:t>Quonam modo?</a:t>
            </a:r>
          </a:p>
          <a:p>
            <a:pPr marL="342900" indent="-342900">
              <a:buFont typeface="+mj-lt"/>
              <a:buAutoNum type="arabicParenR"/>
            </a:pPr>
            <a:endParaRPr lang="nl-BE" dirty="0" smtClean="0"/>
          </a:p>
          <a:p>
            <a:pPr marL="342900" indent="-342900">
              <a:buFont typeface="+mj-lt"/>
              <a:buAutoNum type="arabicParenR"/>
            </a:pPr>
            <a:endParaRPr lang="nl-BE" dirty="0" smtClean="0"/>
          </a:p>
          <a:p>
            <a:pPr marL="342900" indent="-342900">
              <a:buFont typeface="+mj-lt"/>
              <a:buAutoNum type="arabicParenR"/>
            </a:pPr>
            <a:endParaRPr lang="nl-BE" dirty="0" smtClean="0"/>
          </a:p>
          <a:p>
            <a:pPr marL="342900" indent="-342900">
              <a:buFont typeface="+mj-lt"/>
              <a:buAutoNum type="arabicParenR"/>
            </a:pPr>
            <a:r>
              <a:rPr lang="nl-BE" dirty="0" smtClean="0"/>
              <a:t>Qui puer abest?</a:t>
            </a:r>
          </a:p>
          <a:p>
            <a:pPr marL="342900" indent="-342900">
              <a:buFont typeface="+mj-lt"/>
              <a:buAutoNum type="arabicParenR"/>
            </a:pPr>
            <a:endParaRPr lang="nl-BE" dirty="0" smtClean="0"/>
          </a:p>
          <a:p>
            <a:pPr marL="342900" indent="-342900">
              <a:buFont typeface="+mj-lt"/>
              <a:buAutoNum type="arabicParenR"/>
            </a:pPr>
            <a:endParaRPr lang="nl-BE" dirty="0" smtClean="0"/>
          </a:p>
          <a:p>
            <a:pPr marL="342900" indent="-342900">
              <a:buFont typeface="+mj-lt"/>
              <a:buAutoNum type="arabicParenR"/>
            </a:pPr>
            <a:endParaRPr lang="nl-BE" dirty="0" smtClean="0"/>
          </a:p>
          <a:p>
            <a:pPr marL="342900" indent="-342900">
              <a:buFont typeface="+mj-lt"/>
              <a:buAutoNum type="arabicParenR"/>
            </a:pPr>
            <a:r>
              <a:rPr lang="nl-BE" dirty="0" smtClean="0"/>
              <a:t>Centesimus furtum auri sui timet.</a:t>
            </a:r>
          </a:p>
          <a:p>
            <a:pPr marL="342900" indent="-342900">
              <a:buFont typeface="+mj-lt"/>
              <a:buAutoNum type="arabicParenR"/>
            </a:pP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4427984" y="2132856"/>
            <a:ext cx="471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Van welke jongen is dit boek hier?</a:t>
            </a:r>
          </a:p>
        </p:txBody>
      </p:sp>
      <p:sp>
        <p:nvSpPr>
          <p:cNvPr id="10" name="Rechthoek 9"/>
          <p:cNvSpPr/>
          <p:nvPr/>
        </p:nvSpPr>
        <p:spPr>
          <a:xfrm>
            <a:off x="7092280" y="585356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1" name="Tekstvak 10">
            <a:hlinkClick r:id="rId2" action="ppaction://hlinksldjump"/>
          </p:cNvPr>
          <p:cNvSpPr txBox="1"/>
          <p:nvPr/>
        </p:nvSpPr>
        <p:spPr>
          <a:xfrm>
            <a:off x="7236296" y="620688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3" action="ppaction://hlinksldjump"/>
              </a:rPr>
              <a:t>Terug naar inhoud</a:t>
            </a:r>
            <a:endParaRPr lang="nl-BE" dirty="0"/>
          </a:p>
        </p:txBody>
      </p:sp>
      <p:sp>
        <p:nvSpPr>
          <p:cNvPr id="14" name="Rechthoek 13"/>
          <p:cNvSpPr/>
          <p:nvPr/>
        </p:nvSpPr>
        <p:spPr>
          <a:xfrm>
            <a:off x="0" y="6273225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nl-NL" sz="3200" b="1" i="1" u="sng" cap="none" spc="0" dirty="0" smtClean="0">
                <a:ln>
                  <a:prstDash val="solid"/>
                </a:ln>
                <a:solidFill>
                  <a:srgbClr val="FF0000"/>
                </a:solidFill>
                <a:hlinkClick r:id="rId4" action="ppaction://hlinksldjump"/>
              </a:rPr>
              <a:t>Vervolg druk hier</a:t>
            </a:r>
            <a:endParaRPr lang="nl-NL" sz="3200" b="1" i="1" u="sng" cap="none" spc="0" dirty="0">
              <a:ln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22" name="Rechthoek 21"/>
          <p:cNvSpPr/>
          <p:nvPr/>
        </p:nvSpPr>
        <p:spPr>
          <a:xfrm>
            <a:off x="4211960" y="2204864"/>
            <a:ext cx="216024" cy="2160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5" name="Rechthoek 24"/>
          <p:cNvSpPr/>
          <p:nvPr/>
        </p:nvSpPr>
        <p:spPr>
          <a:xfrm>
            <a:off x="4211960" y="3356992"/>
            <a:ext cx="216024" cy="2160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6" name="Rechthoek 25"/>
          <p:cNvSpPr/>
          <p:nvPr/>
        </p:nvSpPr>
        <p:spPr>
          <a:xfrm>
            <a:off x="4211960" y="4437112"/>
            <a:ext cx="216024" cy="2160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9" name="Rechthoek 28"/>
          <p:cNvSpPr/>
          <p:nvPr/>
        </p:nvSpPr>
        <p:spPr>
          <a:xfrm>
            <a:off x="4211960" y="1124744"/>
            <a:ext cx="216024" cy="2160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6146" name="Picture 2" descr="http://www.versteeg-warmebakker.nl/images/vinkj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1052736"/>
            <a:ext cx="285750" cy="285750"/>
          </a:xfrm>
          <a:prstGeom prst="rect">
            <a:avLst/>
          </a:prstGeom>
          <a:noFill/>
        </p:spPr>
      </p:pic>
      <p:pic>
        <p:nvPicPr>
          <p:cNvPr id="6148" name="Picture 4" descr="http://www.versteeg-warmebakker.nl/images/vinkj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365104"/>
            <a:ext cx="285750" cy="285750"/>
          </a:xfrm>
          <a:prstGeom prst="rect">
            <a:avLst/>
          </a:prstGeom>
          <a:noFill/>
        </p:spPr>
      </p:pic>
      <p:pic>
        <p:nvPicPr>
          <p:cNvPr id="6150" name="Picture 6" descr="http://www.versteeg-warmebakker.nl/images/vinkj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284984"/>
            <a:ext cx="285750" cy="285750"/>
          </a:xfrm>
          <a:prstGeom prst="rect">
            <a:avLst/>
          </a:prstGeom>
          <a:noFill/>
        </p:spPr>
      </p:pic>
      <p:pic>
        <p:nvPicPr>
          <p:cNvPr id="6152" name="Picture 8" descr="http://www.versteeg-warmebakker.nl/images/vinkj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2132856"/>
            <a:ext cx="285750" cy="285750"/>
          </a:xfrm>
          <a:prstGeom prst="rect">
            <a:avLst/>
          </a:prstGeom>
          <a:noFill/>
        </p:spPr>
      </p:pic>
      <p:pic>
        <p:nvPicPr>
          <p:cNvPr id="6154" name="Picture 10" descr="http://thumbs.dreamstime.com/thumbsmall_451/12576803882XN50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1484784"/>
            <a:ext cx="288032" cy="435398"/>
          </a:xfrm>
          <a:prstGeom prst="rect">
            <a:avLst/>
          </a:prstGeom>
          <a:noFill/>
        </p:spPr>
      </p:pic>
      <p:pic>
        <p:nvPicPr>
          <p:cNvPr id="6156" name="Picture 12" descr="http://thumbs.dreamstime.com/thumbsmall_451/12576803882XN50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4797152"/>
            <a:ext cx="288031" cy="435396"/>
          </a:xfrm>
          <a:prstGeom prst="rect">
            <a:avLst/>
          </a:prstGeom>
          <a:noFill/>
        </p:spPr>
      </p:pic>
      <p:pic>
        <p:nvPicPr>
          <p:cNvPr id="6158" name="Picture 14" descr="http://thumbs.dreamstime.com/thumbsmall_451/12576803882XN50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3717032"/>
            <a:ext cx="288032" cy="435398"/>
          </a:xfrm>
          <a:prstGeom prst="rect">
            <a:avLst/>
          </a:prstGeom>
          <a:noFill/>
        </p:spPr>
      </p:pic>
      <p:pic>
        <p:nvPicPr>
          <p:cNvPr id="6160" name="Picture 16" descr="http://thumbs.dreamstime.com/thumbsmall_451/12576803882XN50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2636912"/>
            <a:ext cx="288032" cy="435398"/>
          </a:xfrm>
          <a:prstGeom prst="rect">
            <a:avLst/>
          </a:prstGeom>
          <a:noFill/>
        </p:spPr>
      </p:pic>
      <p:sp>
        <p:nvSpPr>
          <p:cNvPr id="33" name="Rechthoek 32"/>
          <p:cNvSpPr/>
          <p:nvPr/>
        </p:nvSpPr>
        <p:spPr>
          <a:xfrm>
            <a:off x="4572000" y="10527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dirty="0" smtClean="0"/>
              <a:t>Op welke manier dan toch?</a:t>
            </a:r>
          </a:p>
        </p:txBody>
      </p:sp>
      <p:sp>
        <p:nvSpPr>
          <p:cNvPr id="34" name="Rechthoek 33"/>
          <p:cNvSpPr/>
          <p:nvPr/>
        </p:nvSpPr>
        <p:spPr>
          <a:xfrm>
            <a:off x="4427984" y="32849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dirty="0" smtClean="0"/>
              <a:t>Welke jongen is afwezig?</a:t>
            </a:r>
          </a:p>
        </p:txBody>
      </p:sp>
      <p:sp>
        <p:nvSpPr>
          <p:cNvPr id="35" name="Rechthoek 34"/>
          <p:cNvSpPr/>
          <p:nvPr/>
        </p:nvSpPr>
        <p:spPr>
          <a:xfrm>
            <a:off x="4427984" y="42930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dirty="0" smtClean="0"/>
              <a:t>Centiem is bang voor een diefstal van zijn                          goud.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6"/>
                  </p:tgtEl>
                </p:cond>
              </p:nextCondLst>
            </p:seq>
          </p:childTnLst>
        </p:cTn>
      </p:par>
    </p:tnLst>
    <p:bldLst>
      <p:bldP spid="4" grpId="0"/>
      <p:bldP spid="22" grpId="0" animBg="1"/>
      <p:bldP spid="25" grpId="0" animBg="1"/>
      <p:bldP spid="26" grpId="0" animBg="1"/>
      <p:bldP spid="29" grpId="0" animBg="1"/>
      <p:bldP spid="33" grpId="0"/>
      <p:bldP spid="34" grpId="0"/>
      <p:bldP spid="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u="sng" dirty="0" smtClean="0"/>
              <a:t>VERVOLG:</a:t>
            </a:r>
          </a:p>
          <a:p>
            <a:pPr algn="ctr"/>
            <a:r>
              <a:rPr lang="nl-BE" sz="3200" b="1" u="sng" dirty="0" smtClean="0"/>
              <a:t>Vertaal de opgave zo goed mogelijk.</a:t>
            </a:r>
            <a:endParaRPr lang="nl-NL" sz="3200" b="1" u="sng" dirty="0"/>
          </a:p>
        </p:txBody>
      </p:sp>
      <p:sp>
        <p:nvSpPr>
          <p:cNvPr id="3" name="Tekstvak 2"/>
          <p:cNvSpPr txBox="1"/>
          <p:nvPr/>
        </p:nvSpPr>
        <p:spPr>
          <a:xfrm>
            <a:off x="0" y="980728"/>
            <a:ext cx="55801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endParaRPr lang="nl-BE" dirty="0" smtClean="0"/>
          </a:p>
          <a:p>
            <a:pPr marL="342900" indent="-342900">
              <a:buFont typeface="+mj-lt"/>
              <a:buAutoNum type="arabicParenR"/>
            </a:pPr>
            <a:r>
              <a:rPr lang="nl-BE" dirty="0" smtClean="0"/>
              <a:t>Marcus se parat.</a:t>
            </a:r>
          </a:p>
          <a:p>
            <a:pPr marL="342900" indent="-342900">
              <a:buFont typeface="+mj-lt"/>
              <a:buAutoNum type="arabicParenR"/>
            </a:pPr>
            <a:endParaRPr lang="nl-BE" dirty="0" smtClean="0"/>
          </a:p>
          <a:p>
            <a:pPr marL="342900" indent="-342900">
              <a:buFont typeface="+mj-lt"/>
              <a:buAutoNum type="arabicParenR"/>
            </a:pPr>
            <a:endParaRPr lang="nl-BE" dirty="0" smtClean="0"/>
          </a:p>
          <a:p>
            <a:pPr marL="342900" indent="-342900">
              <a:buFont typeface="+mj-lt"/>
              <a:buAutoNum type="arabicParenR"/>
            </a:pPr>
            <a:endParaRPr lang="nl-BE" dirty="0" smtClean="0"/>
          </a:p>
          <a:p>
            <a:pPr marL="342900" indent="-342900">
              <a:buFont typeface="+mj-lt"/>
              <a:buAutoNum type="arabicParenR"/>
            </a:pPr>
            <a:r>
              <a:rPr lang="nl-BE" dirty="0" smtClean="0"/>
              <a:t>Secum cogitat …</a:t>
            </a:r>
          </a:p>
          <a:p>
            <a:pPr marL="342900" indent="-342900">
              <a:buFont typeface="+mj-lt"/>
              <a:buAutoNum type="arabicParenR"/>
            </a:pPr>
            <a:endParaRPr lang="nl-BE" dirty="0" smtClean="0"/>
          </a:p>
          <a:p>
            <a:pPr marL="342900" indent="-342900">
              <a:buFont typeface="+mj-lt"/>
              <a:buAutoNum type="arabicParenR"/>
            </a:pPr>
            <a:endParaRPr lang="nl-BE" dirty="0" smtClean="0"/>
          </a:p>
          <a:p>
            <a:pPr marL="342900" indent="-342900">
              <a:buFont typeface="+mj-lt"/>
              <a:buAutoNum type="arabicParenR"/>
            </a:pPr>
            <a:endParaRPr lang="nl-BE" dirty="0" smtClean="0"/>
          </a:p>
          <a:p>
            <a:pPr marL="342900" indent="-342900">
              <a:buFont typeface="+mj-lt"/>
              <a:buAutoNum type="arabicParenR"/>
            </a:pPr>
            <a:r>
              <a:rPr lang="nl-BE" dirty="0" smtClean="0"/>
              <a:t>Oppidum alto muro muniunt.</a:t>
            </a:r>
          </a:p>
          <a:p>
            <a:pPr marL="342900" indent="-342900">
              <a:buFont typeface="+mj-lt"/>
              <a:buAutoNum type="arabicParenR"/>
            </a:pPr>
            <a:endParaRPr lang="nl-BE" dirty="0" smtClean="0"/>
          </a:p>
          <a:p>
            <a:pPr marL="342900" indent="-342900">
              <a:buFont typeface="+mj-lt"/>
              <a:buAutoNum type="arabicParenR"/>
            </a:pPr>
            <a:endParaRPr lang="nl-BE" dirty="0" smtClean="0"/>
          </a:p>
          <a:p>
            <a:pPr marL="342900" indent="-342900">
              <a:buFont typeface="+mj-lt"/>
              <a:buAutoNum type="arabicParenR"/>
            </a:pPr>
            <a:endParaRPr lang="nl-BE" dirty="0" smtClean="0"/>
          </a:p>
          <a:p>
            <a:pPr marL="342900" indent="-342900">
              <a:buFont typeface="+mj-lt"/>
              <a:buAutoNum type="arabicParenR"/>
            </a:pPr>
            <a:r>
              <a:rPr lang="nl-BE" dirty="0" smtClean="0"/>
              <a:t>Alia hora venite!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4427984" y="1268760"/>
            <a:ext cx="471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Marcus maakt hem klaar.   </a:t>
            </a:r>
          </a:p>
        </p:txBody>
      </p:sp>
      <p:sp>
        <p:nvSpPr>
          <p:cNvPr id="8" name="Rechthoek 7"/>
          <p:cNvSpPr/>
          <p:nvPr/>
        </p:nvSpPr>
        <p:spPr>
          <a:xfrm>
            <a:off x="7092280" y="0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9" name="Tekstvak 8">
            <a:hlinkClick r:id="rId2" action="ppaction://hlinksldjump"/>
          </p:cNvPr>
          <p:cNvSpPr txBox="1"/>
          <p:nvPr/>
        </p:nvSpPr>
        <p:spPr>
          <a:xfrm>
            <a:off x="7236296" y="0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3" action="ppaction://hlinksldjump"/>
              </a:rPr>
              <a:t>Terug naar inhoud</a:t>
            </a:r>
            <a:endParaRPr lang="nl-BE" dirty="0"/>
          </a:p>
        </p:txBody>
      </p:sp>
      <p:sp>
        <p:nvSpPr>
          <p:cNvPr id="15" name="Rechthoek 14"/>
          <p:cNvSpPr/>
          <p:nvPr/>
        </p:nvSpPr>
        <p:spPr>
          <a:xfrm>
            <a:off x="0" y="6273225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nl-NL" sz="3200" b="1" i="1" u="sng" cap="none" spc="0" dirty="0" smtClean="0">
                <a:ln>
                  <a:prstDash val="solid"/>
                </a:ln>
                <a:solidFill>
                  <a:srgbClr val="FF0000"/>
                </a:solidFill>
                <a:hlinkClick r:id="rId4" action="ppaction://hlinksldjump"/>
              </a:rPr>
              <a:t>Vervolg druk hier</a:t>
            </a:r>
            <a:endParaRPr lang="nl-NL" sz="3200" b="1" i="1" u="sng" cap="none" spc="0" dirty="0">
              <a:ln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4211960" y="2348880"/>
            <a:ext cx="216024" cy="2160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dirty="0"/>
          </a:p>
        </p:txBody>
      </p:sp>
      <p:sp>
        <p:nvSpPr>
          <p:cNvPr id="20" name="Rechthoek 19"/>
          <p:cNvSpPr/>
          <p:nvPr/>
        </p:nvSpPr>
        <p:spPr>
          <a:xfrm>
            <a:off x="4283968" y="3501008"/>
            <a:ext cx="216024" cy="2160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dirty="0"/>
          </a:p>
        </p:txBody>
      </p:sp>
      <p:sp>
        <p:nvSpPr>
          <p:cNvPr id="21" name="Rechthoek 20"/>
          <p:cNvSpPr/>
          <p:nvPr/>
        </p:nvSpPr>
        <p:spPr>
          <a:xfrm>
            <a:off x="4283968" y="4581128"/>
            <a:ext cx="216024" cy="2160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dirty="0"/>
          </a:p>
        </p:txBody>
      </p:sp>
      <p:sp>
        <p:nvSpPr>
          <p:cNvPr id="25" name="Rechthoek 24"/>
          <p:cNvSpPr/>
          <p:nvPr/>
        </p:nvSpPr>
        <p:spPr>
          <a:xfrm>
            <a:off x="4211960" y="1340768"/>
            <a:ext cx="216024" cy="2160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dirty="0"/>
          </a:p>
        </p:txBody>
      </p:sp>
      <p:pic>
        <p:nvPicPr>
          <p:cNvPr id="28" name="Picture 2" descr="http://www.versteeg-warmebakker.nl/images/vinkj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1268760"/>
            <a:ext cx="285750" cy="285750"/>
          </a:xfrm>
          <a:prstGeom prst="rect">
            <a:avLst/>
          </a:prstGeom>
          <a:noFill/>
        </p:spPr>
      </p:pic>
      <p:pic>
        <p:nvPicPr>
          <p:cNvPr id="29" name="Picture 4" descr="http://www.versteeg-warmebakker.nl/images/vinkj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4509120"/>
            <a:ext cx="285750" cy="285750"/>
          </a:xfrm>
          <a:prstGeom prst="rect">
            <a:avLst/>
          </a:prstGeom>
          <a:noFill/>
        </p:spPr>
      </p:pic>
      <p:pic>
        <p:nvPicPr>
          <p:cNvPr id="30" name="Picture 6" descr="http://www.versteeg-warmebakker.nl/images/vinkj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429000"/>
            <a:ext cx="285750" cy="285750"/>
          </a:xfrm>
          <a:prstGeom prst="rect">
            <a:avLst/>
          </a:prstGeom>
          <a:noFill/>
        </p:spPr>
      </p:pic>
      <p:pic>
        <p:nvPicPr>
          <p:cNvPr id="31" name="Picture 8" descr="http://www.versteeg-warmebakker.nl/images/vinkj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2276872"/>
            <a:ext cx="285750" cy="285750"/>
          </a:xfrm>
          <a:prstGeom prst="rect">
            <a:avLst/>
          </a:prstGeom>
          <a:noFill/>
        </p:spPr>
      </p:pic>
      <p:pic>
        <p:nvPicPr>
          <p:cNvPr id="33" name="Picture 10" descr="http://thumbs.dreamstime.com/thumbsmall_451/12576803882XN50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1628800"/>
            <a:ext cx="288032" cy="435398"/>
          </a:xfrm>
          <a:prstGeom prst="rect">
            <a:avLst/>
          </a:prstGeom>
          <a:noFill/>
        </p:spPr>
      </p:pic>
      <p:pic>
        <p:nvPicPr>
          <p:cNvPr id="34" name="Picture 12" descr="http://thumbs.dreamstime.com/thumbsmall_451/12576803882XN50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4941168"/>
            <a:ext cx="288031" cy="435396"/>
          </a:xfrm>
          <a:prstGeom prst="rect">
            <a:avLst/>
          </a:prstGeom>
          <a:noFill/>
        </p:spPr>
      </p:pic>
      <p:pic>
        <p:nvPicPr>
          <p:cNvPr id="35" name="Picture 14" descr="http://thumbs.dreamstime.com/thumbsmall_451/12576803882XN50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3861048"/>
            <a:ext cx="288032" cy="435398"/>
          </a:xfrm>
          <a:prstGeom prst="rect">
            <a:avLst/>
          </a:prstGeom>
          <a:noFill/>
        </p:spPr>
      </p:pic>
      <p:pic>
        <p:nvPicPr>
          <p:cNvPr id="38" name="Picture 16" descr="http://thumbs.dreamstime.com/thumbsmall_451/12576803882XN50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2780928"/>
            <a:ext cx="288032" cy="435398"/>
          </a:xfrm>
          <a:prstGeom prst="rect">
            <a:avLst/>
          </a:prstGeom>
          <a:noFill/>
        </p:spPr>
      </p:pic>
      <p:sp>
        <p:nvSpPr>
          <p:cNvPr id="32" name="Rechthoek 31"/>
          <p:cNvSpPr/>
          <p:nvPr/>
        </p:nvSpPr>
        <p:spPr>
          <a:xfrm>
            <a:off x="4427984" y="22768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dirty="0" smtClean="0"/>
              <a:t>Hij/zij denkt bij zichzelf …</a:t>
            </a:r>
          </a:p>
        </p:txBody>
      </p:sp>
      <p:sp>
        <p:nvSpPr>
          <p:cNvPr id="39" name="Rechthoek 38"/>
          <p:cNvSpPr/>
          <p:nvPr/>
        </p:nvSpPr>
        <p:spPr>
          <a:xfrm>
            <a:off x="4572000" y="350100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dirty="0" smtClean="0"/>
              <a:t>Ze versterken de stad met een hoge muur.</a:t>
            </a:r>
          </a:p>
        </p:txBody>
      </p:sp>
      <p:sp>
        <p:nvSpPr>
          <p:cNvPr id="40" name="Rechthoek 39"/>
          <p:cNvSpPr/>
          <p:nvPr/>
        </p:nvSpPr>
        <p:spPr>
          <a:xfrm>
            <a:off x="4572000" y="4509120"/>
            <a:ext cx="2416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 Kom op een ander uur!</a:t>
            </a:r>
            <a:endParaRPr lang="nl-BE" dirty="0"/>
          </a:p>
        </p:txBody>
      </p:sp>
      <p:sp>
        <p:nvSpPr>
          <p:cNvPr id="41" name="Tekstvak 40">
            <a:hlinkClick r:id="" action="ppaction://hlinkshowjump?jump=previousslide"/>
          </p:cNvPr>
          <p:cNvSpPr txBox="1"/>
          <p:nvPr/>
        </p:nvSpPr>
        <p:spPr>
          <a:xfrm>
            <a:off x="2339752" y="633478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previousslide"/>
              </a:rPr>
              <a:t>←</a:t>
            </a:r>
            <a:endParaRPr lang="nl-BE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  <p:bldP spid="20" grpId="0" animBg="1"/>
      <p:bldP spid="21" grpId="0" animBg="1"/>
      <p:bldP spid="25" grpId="0" animBg="1"/>
      <p:bldP spid="32" grpId="0"/>
      <p:bldP spid="39" grpId="0"/>
      <p:bldP spid="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u="sng" dirty="0" smtClean="0"/>
              <a:t>VERVOLG:</a:t>
            </a:r>
          </a:p>
          <a:p>
            <a:pPr algn="ctr"/>
            <a:r>
              <a:rPr lang="nl-BE" sz="3200" b="1" u="sng" dirty="0" smtClean="0"/>
              <a:t>Vertaal de opgave zo goed mogelijk.</a:t>
            </a:r>
            <a:endParaRPr lang="nl-NL" sz="3200" b="1" u="sng" dirty="0"/>
          </a:p>
        </p:txBody>
      </p:sp>
      <p:sp>
        <p:nvSpPr>
          <p:cNvPr id="3" name="Tekstvak 2"/>
          <p:cNvSpPr txBox="1"/>
          <p:nvPr/>
        </p:nvSpPr>
        <p:spPr>
          <a:xfrm>
            <a:off x="0" y="980728"/>
            <a:ext cx="47880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nl-BE" dirty="0" smtClean="0"/>
              <a:t>Centesimus vero nihil de secreto</a:t>
            </a:r>
            <a:br>
              <a:rPr lang="nl-BE" dirty="0" smtClean="0"/>
            </a:br>
            <a:r>
              <a:rPr lang="nl-BE" dirty="0" smtClean="0"/>
              <a:t> eorum scit.</a:t>
            </a:r>
          </a:p>
          <a:p>
            <a:pPr marL="342900" indent="-342900">
              <a:buFont typeface="+mj-lt"/>
              <a:buAutoNum type="arabicParenR"/>
            </a:pPr>
            <a:endParaRPr lang="nl-BE" dirty="0" smtClean="0"/>
          </a:p>
          <a:p>
            <a:pPr marL="342900" indent="-342900">
              <a:buFont typeface="+mj-lt"/>
              <a:buAutoNum type="arabicParenR"/>
            </a:pPr>
            <a:endParaRPr lang="nl-BE" dirty="0" smtClean="0"/>
          </a:p>
          <a:p>
            <a:pPr marL="342900" indent="-342900">
              <a:buFont typeface="+mj-lt"/>
              <a:buAutoNum type="arabicParenR"/>
            </a:pPr>
            <a:endParaRPr lang="nl-BE" dirty="0" smtClean="0"/>
          </a:p>
          <a:p>
            <a:pPr marL="342900" indent="-342900">
              <a:buFont typeface="+mj-lt"/>
              <a:buAutoNum type="arabicParenR"/>
            </a:pPr>
            <a:r>
              <a:rPr lang="nl-BE" dirty="0" smtClean="0"/>
              <a:t>Olbius saepe se laudat.</a:t>
            </a:r>
          </a:p>
          <a:p>
            <a:pPr marL="342900" indent="-342900">
              <a:buFont typeface="+mj-lt"/>
              <a:buAutoNum type="arabicParenR"/>
            </a:pPr>
            <a:endParaRPr lang="nl-BE" dirty="0" smtClean="0"/>
          </a:p>
          <a:p>
            <a:pPr marL="342900" indent="-342900">
              <a:buFont typeface="+mj-lt"/>
              <a:buAutoNum type="arabicParenR"/>
            </a:pPr>
            <a:endParaRPr lang="nl-BE" dirty="0" smtClean="0"/>
          </a:p>
          <a:p>
            <a:pPr marL="342900" indent="-342900">
              <a:buFont typeface="+mj-lt"/>
              <a:buAutoNum type="arabicParenR"/>
            </a:pPr>
            <a:endParaRPr lang="nl-BE" dirty="0" smtClean="0"/>
          </a:p>
          <a:p>
            <a:pPr marL="342900" indent="-342900">
              <a:buFont typeface="+mj-lt"/>
              <a:buAutoNum type="arabicParenR"/>
            </a:pPr>
            <a:r>
              <a:rPr lang="nl-BE" dirty="0" smtClean="0"/>
              <a:t>Gudula Numquam se laudat.  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4644008" y="980728"/>
            <a:ext cx="4499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 smtClean="0"/>
          </a:p>
          <a:p>
            <a:r>
              <a:rPr lang="nl-NL" dirty="0" smtClean="0"/>
              <a:t>Centiem weet echter niets van hun geheim.</a:t>
            </a:r>
          </a:p>
          <a:p>
            <a:endParaRPr lang="nl-NL" dirty="0" smtClean="0"/>
          </a:p>
        </p:txBody>
      </p:sp>
      <p:sp>
        <p:nvSpPr>
          <p:cNvPr id="5" name="Rechthoek 4"/>
          <p:cNvSpPr/>
          <p:nvPr/>
        </p:nvSpPr>
        <p:spPr>
          <a:xfrm>
            <a:off x="7092280" y="0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6" name="Tekstvak 5">
            <a:hlinkClick r:id="rId2" action="ppaction://hlinksldjump"/>
          </p:cNvPr>
          <p:cNvSpPr txBox="1"/>
          <p:nvPr/>
        </p:nvSpPr>
        <p:spPr>
          <a:xfrm>
            <a:off x="7236296" y="0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3" action="ppaction://hlinksldjump"/>
              </a:rPr>
              <a:t>Terug naar inhoud</a:t>
            </a:r>
            <a:endParaRPr lang="nl-BE" dirty="0"/>
          </a:p>
        </p:txBody>
      </p:sp>
      <p:sp>
        <p:nvSpPr>
          <p:cNvPr id="9" name="Rechthoek 8"/>
          <p:cNvSpPr/>
          <p:nvPr/>
        </p:nvSpPr>
        <p:spPr>
          <a:xfrm>
            <a:off x="4427984" y="3501008"/>
            <a:ext cx="216024" cy="2160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dirty="0"/>
          </a:p>
        </p:txBody>
      </p:sp>
      <p:sp>
        <p:nvSpPr>
          <p:cNvPr id="16" name="Rechthoek 15"/>
          <p:cNvSpPr/>
          <p:nvPr/>
        </p:nvSpPr>
        <p:spPr>
          <a:xfrm>
            <a:off x="4427984" y="1268760"/>
            <a:ext cx="216024" cy="2160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dirty="0"/>
          </a:p>
        </p:txBody>
      </p:sp>
      <p:sp>
        <p:nvSpPr>
          <p:cNvPr id="18" name="Rechthoek 17"/>
          <p:cNvSpPr/>
          <p:nvPr/>
        </p:nvSpPr>
        <p:spPr>
          <a:xfrm>
            <a:off x="4427984" y="2420888"/>
            <a:ext cx="216024" cy="2160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dirty="0"/>
          </a:p>
        </p:txBody>
      </p:sp>
      <p:pic>
        <p:nvPicPr>
          <p:cNvPr id="19" name="Picture 2" descr="http://www.versteeg-warmebakker.nl/images/vinkj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196752"/>
            <a:ext cx="285750" cy="285750"/>
          </a:xfrm>
          <a:prstGeom prst="rect">
            <a:avLst/>
          </a:prstGeom>
          <a:noFill/>
        </p:spPr>
      </p:pic>
      <p:pic>
        <p:nvPicPr>
          <p:cNvPr id="21" name="Picture 6" descr="http://www.versteeg-warmebakker.nl/images/vinkj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429000"/>
            <a:ext cx="285750" cy="285750"/>
          </a:xfrm>
          <a:prstGeom prst="rect">
            <a:avLst/>
          </a:prstGeom>
          <a:noFill/>
        </p:spPr>
      </p:pic>
      <p:pic>
        <p:nvPicPr>
          <p:cNvPr id="23" name="Picture 8" descr="http://www.versteeg-warmebakker.nl/images/vinkj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348880"/>
            <a:ext cx="285750" cy="285750"/>
          </a:xfrm>
          <a:prstGeom prst="rect">
            <a:avLst/>
          </a:prstGeom>
          <a:noFill/>
        </p:spPr>
      </p:pic>
      <p:pic>
        <p:nvPicPr>
          <p:cNvPr id="24" name="Picture 10" descr="http://thumbs.dreamstime.com/thumbsmall_451/12576803882XN50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628800"/>
            <a:ext cx="288032" cy="435398"/>
          </a:xfrm>
          <a:prstGeom prst="rect">
            <a:avLst/>
          </a:prstGeom>
          <a:noFill/>
        </p:spPr>
      </p:pic>
      <p:pic>
        <p:nvPicPr>
          <p:cNvPr id="25" name="Picture 10" descr="http://thumbs.dreamstime.com/thumbsmall_451/12576803882XN50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2708920"/>
            <a:ext cx="288032" cy="435398"/>
          </a:xfrm>
          <a:prstGeom prst="rect">
            <a:avLst/>
          </a:prstGeom>
          <a:noFill/>
        </p:spPr>
      </p:pic>
      <p:pic>
        <p:nvPicPr>
          <p:cNvPr id="26" name="Picture 10" descr="http://thumbs.dreamstime.com/thumbsmall_451/12576803882XN50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861048"/>
            <a:ext cx="288032" cy="435398"/>
          </a:xfrm>
          <a:prstGeom prst="rect">
            <a:avLst/>
          </a:prstGeom>
          <a:noFill/>
        </p:spPr>
      </p:pic>
      <p:sp>
        <p:nvSpPr>
          <p:cNvPr id="22" name="Rechthoek 21"/>
          <p:cNvSpPr/>
          <p:nvPr/>
        </p:nvSpPr>
        <p:spPr>
          <a:xfrm>
            <a:off x="4716016" y="24208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 smtClean="0"/>
              <a:t>Olbius looft zichzelf dikwijls.</a:t>
            </a:r>
          </a:p>
          <a:p>
            <a:endParaRPr lang="nl-NL" dirty="0" smtClean="0"/>
          </a:p>
        </p:txBody>
      </p:sp>
      <p:sp>
        <p:nvSpPr>
          <p:cNvPr id="27" name="Rechthoek 26"/>
          <p:cNvSpPr/>
          <p:nvPr/>
        </p:nvSpPr>
        <p:spPr>
          <a:xfrm>
            <a:off x="4716016" y="3429000"/>
            <a:ext cx="281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Goedele looft zichzelf nooit.</a:t>
            </a:r>
          </a:p>
        </p:txBody>
      </p:sp>
      <p:sp>
        <p:nvSpPr>
          <p:cNvPr id="28" name="Tekstvak 27">
            <a:hlinkClick r:id="" action="ppaction://hlinkshowjump?jump=previousslide"/>
          </p:cNvPr>
          <p:cNvSpPr txBox="1"/>
          <p:nvPr/>
        </p:nvSpPr>
        <p:spPr>
          <a:xfrm>
            <a:off x="3635896" y="633478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previousslide"/>
              </a:rPr>
              <a:t>←</a:t>
            </a:r>
            <a:endParaRPr lang="nl-BE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6" grpId="0" animBg="1"/>
      <p:bldP spid="18" grpId="0" animBg="1"/>
      <p:bldP spid="22" grpId="0"/>
      <p:bldP spid="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u="sng" dirty="0" smtClean="0"/>
              <a:t>Is het vetgedrukte woord dat. of abl.? Vertaal </a:t>
            </a:r>
            <a:r>
              <a:rPr lang="nl-BE" sz="3200" b="1" u="sng" dirty="0" smtClean="0">
                <a:solidFill>
                  <a:srgbClr val="FF0000"/>
                </a:solidFill>
              </a:rPr>
              <a:t>EERST </a:t>
            </a:r>
            <a:r>
              <a:rPr lang="nl-BE" sz="3200" b="1" u="sng" dirty="0" smtClean="0"/>
              <a:t>de zin.</a:t>
            </a:r>
            <a:endParaRPr lang="nl-BE" sz="3200" b="1" u="sng" dirty="0"/>
          </a:p>
        </p:txBody>
      </p:sp>
      <p:sp>
        <p:nvSpPr>
          <p:cNvPr id="3" name="Tekstvak 2"/>
          <p:cNvSpPr txBox="1"/>
          <p:nvPr/>
        </p:nvSpPr>
        <p:spPr>
          <a:xfrm>
            <a:off x="0" y="980728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nl-BE" b="1" dirty="0" smtClean="0"/>
              <a:t>Filio</a:t>
            </a:r>
            <a:r>
              <a:rPr lang="nl-BE" dirty="0" smtClean="0"/>
              <a:t> suo bonum nuntium nuntiat.</a:t>
            </a:r>
          </a:p>
          <a:p>
            <a:pPr marL="342900" indent="-342900">
              <a:buFont typeface="+mj-lt"/>
              <a:buAutoNum type="arabicParenR"/>
            </a:pPr>
            <a:endParaRPr lang="nl-BE" dirty="0" smtClean="0"/>
          </a:p>
          <a:p>
            <a:pPr marL="342900" indent="-342900">
              <a:buFont typeface="+mj-lt"/>
              <a:buAutoNum type="arabicParenR"/>
            </a:pPr>
            <a:endParaRPr lang="nl-BE" dirty="0" smtClean="0"/>
          </a:p>
          <a:p>
            <a:pPr marL="342900" indent="-342900">
              <a:buFont typeface="+mj-lt"/>
              <a:buAutoNum type="arabicParenR"/>
            </a:pPr>
            <a:endParaRPr lang="nl-BE" dirty="0" smtClean="0"/>
          </a:p>
          <a:p>
            <a:pPr marL="342900" indent="-342900">
              <a:buFont typeface="+mj-lt"/>
              <a:buAutoNum type="arabicParenR"/>
            </a:pPr>
            <a:endParaRPr lang="nl-BE" dirty="0" smtClean="0"/>
          </a:p>
          <a:p>
            <a:pPr marL="342900" indent="-342900">
              <a:buFont typeface="+mj-lt"/>
              <a:buAutoNum type="arabicParenR"/>
            </a:pPr>
            <a:r>
              <a:rPr lang="nl-BE" dirty="0" smtClean="0"/>
              <a:t>Deorum </a:t>
            </a:r>
            <a:r>
              <a:rPr lang="nl-BE" b="1" dirty="0" smtClean="0"/>
              <a:t>beneficio </a:t>
            </a:r>
            <a:r>
              <a:rPr lang="nl-BE" dirty="0" smtClean="0"/>
              <a:t>multos aureos nunc habeo.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611560" y="148478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   Hij meldt een goed bericht aan zijn zoon.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043608" y="184482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 Dat.: mv: bij nuntiat</a:t>
            </a:r>
            <a:endParaRPr lang="nl-BE" dirty="0"/>
          </a:p>
        </p:txBody>
      </p:sp>
      <p:sp>
        <p:nvSpPr>
          <p:cNvPr id="8" name="Tekstvak 7"/>
          <p:cNvSpPr txBox="1"/>
          <p:nvPr/>
        </p:nvSpPr>
        <p:spPr>
          <a:xfrm>
            <a:off x="539552" y="148478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9" name="Tekstvak 8"/>
          <p:cNvSpPr txBox="1"/>
          <p:nvPr/>
        </p:nvSpPr>
        <p:spPr>
          <a:xfrm>
            <a:off x="899592" y="184482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10" name="Tekstvak 9"/>
          <p:cNvSpPr txBox="1"/>
          <p:nvPr/>
        </p:nvSpPr>
        <p:spPr>
          <a:xfrm>
            <a:off x="755576" y="2780928"/>
            <a:ext cx="838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   Ik heb nu veel goudstukken door een weldaad van de goden.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1187624" y="314096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 Abl.: BWB (reden): bij habeo</a:t>
            </a:r>
            <a:endParaRPr lang="nl-BE" dirty="0"/>
          </a:p>
        </p:txBody>
      </p:sp>
      <p:sp>
        <p:nvSpPr>
          <p:cNvPr id="12" name="Tekstvak 11"/>
          <p:cNvSpPr txBox="1"/>
          <p:nvPr/>
        </p:nvSpPr>
        <p:spPr>
          <a:xfrm>
            <a:off x="683568" y="27809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13" name="Tekstvak 12"/>
          <p:cNvSpPr txBox="1"/>
          <p:nvPr/>
        </p:nvSpPr>
        <p:spPr>
          <a:xfrm>
            <a:off x="1043608" y="314096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14" name="Rechthoek 13"/>
          <p:cNvSpPr/>
          <p:nvPr/>
        </p:nvSpPr>
        <p:spPr>
          <a:xfrm>
            <a:off x="7092280" y="6453336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5" name="Tekstvak 14">
            <a:hlinkClick r:id="rId2" action="ppaction://hlinksldjump"/>
          </p:cNvPr>
          <p:cNvSpPr txBox="1"/>
          <p:nvPr/>
        </p:nvSpPr>
        <p:spPr>
          <a:xfrm>
            <a:off x="7236296" y="6453336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3" action="ppaction://hlinksldjump"/>
              </a:rPr>
              <a:t>Terug naar inhoud</a:t>
            </a:r>
            <a:endParaRPr lang="nl-BE" dirty="0"/>
          </a:p>
        </p:txBody>
      </p:sp>
      <p:graphicFrame>
        <p:nvGraphicFramePr>
          <p:cNvPr id="16" name="Tabel 15"/>
          <p:cNvGraphicFramePr>
            <a:graphicFrameLocks noGrp="1"/>
          </p:cNvGraphicFramePr>
          <p:nvPr/>
        </p:nvGraphicFramePr>
        <p:xfrm>
          <a:off x="179512" y="3501008"/>
          <a:ext cx="6096000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Datief of ablatief?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Dat. en abl. hebben dikwijls dezelfde uitgangen. Volgende regels helpen ons</a:t>
                      </a:r>
                      <a:r>
                        <a:rPr lang="nl-BE" baseline="0" dirty="0" smtClean="0"/>
                        <a:t> om het verschil duidelijk te maken.</a:t>
                      </a:r>
                    </a:p>
                    <a:p>
                      <a:endParaRPr lang="nl-BE" baseline="0" dirty="0" smtClean="0"/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l-BE" baseline="0" dirty="0" smtClean="0"/>
                        <a:t>Een vorm voorafgaand van een voorzetsel is ALTIJD en ABLATIEF !!!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nl-BE" baseline="0" dirty="0" smtClean="0"/>
                        <a:t>                        de vicino suo     =     over zijn buur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nl-BE" baseline="0" dirty="0" smtClean="0"/>
                    </a:p>
                    <a:p>
                      <a:pPr marL="342900" indent="-342900">
                        <a:buFont typeface="+mj-lt"/>
                        <a:buAutoNum type="arabicParenR" startAt="2"/>
                      </a:pPr>
                      <a:r>
                        <a:rPr lang="nl-BE" baseline="0" dirty="0" smtClean="0"/>
                        <a:t>ZONDER voorzetsel = </a:t>
                      </a:r>
                    </a:p>
                    <a:p>
                      <a:pPr marL="342900" indent="-342900">
                        <a:buFont typeface="Wingdings" pitchFamily="2" charset="2"/>
                        <a:buChar char="Ø"/>
                      </a:pPr>
                      <a:r>
                        <a:rPr lang="nl-BE" baseline="0" dirty="0" smtClean="0"/>
                        <a:t>DATIEF als het gaat om een PERSOON</a:t>
                      </a:r>
                    </a:p>
                    <a:p>
                      <a:pPr marL="342900" indent="-342900">
                        <a:buFont typeface="Wingdings" pitchFamily="2" charset="2"/>
                        <a:buChar char="Ø"/>
                      </a:pPr>
                      <a:r>
                        <a:rPr lang="nl-BE" baseline="0" dirty="0" smtClean="0"/>
                        <a:t>ABLATIEF als het gaat om een ZAAK                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kstvak 16"/>
          <p:cNvSpPr txBox="1"/>
          <p:nvPr/>
        </p:nvSpPr>
        <p:spPr>
          <a:xfrm rot="20436026">
            <a:off x="34763" y="3357957"/>
            <a:ext cx="936104" cy="369332"/>
          </a:xfrm>
          <a:prstGeom prst="rect">
            <a:avLst/>
          </a:prstGeom>
          <a:solidFill>
            <a:srgbClr val="00FFFF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nl-BE" dirty="0" smtClean="0"/>
              <a:t>Weetje</a:t>
            </a:r>
            <a:endParaRPr lang="nl-B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9512" y="1124744"/>
            <a:ext cx="33843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Errare humanum est.</a:t>
            </a:r>
          </a:p>
          <a:p>
            <a:endParaRPr lang="nl-BE" dirty="0" smtClean="0"/>
          </a:p>
          <a:p>
            <a:r>
              <a:rPr lang="nl-BE" dirty="0" smtClean="0"/>
              <a:t>Ad kalendas Graecas.</a:t>
            </a:r>
          </a:p>
          <a:p>
            <a:endParaRPr lang="nl-BE" dirty="0" smtClean="0"/>
          </a:p>
          <a:p>
            <a:r>
              <a:rPr lang="nl-BE" dirty="0" smtClean="0"/>
              <a:t>Homo homini lupus.</a:t>
            </a:r>
          </a:p>
          <a:p>
            <a:endParaRPr lang="nl-BE" dirty="0" smtClean="0"/>
          </a:p>
          <a:p>
            <a:r>
              <a:rPr lang="nl-BE" dirty="0" smtClean="0"/>
              <a:t>Non scholae sed vitae discimus.</a:t>
            </a:r>
          </a:p>
          <a:p>
            <a:endParaRPr lang="nl-BE" dirty="0" smtClean="0"/>
          </a:p>
          <a:p>
            <a:r>
              <a:rPr lang="nl-BE" dirty="0" smtClean="0"/>
              <a:t>Verba volant, scripta manent.</a:t>
            </a:r>
          </a:p>
          <a:p>
            <a:endParaRPr lang="nl-BE" dirty="0" smtClean="0"/>
          </a:p>
          <a:p>
            <a:r>
              <a:rPr lang="nl-BE" dirty="0" smtClean="0"/>
              <a:t>Citius, altius, fortius.</a:t>
            </a:r>
          </a:p>
          <a:p>
            <a:endParaRPr lang="nl-BE" dirty="0" smtClean="0"/>
          </a:p>
          <a:p>
            <a:r>
              <a:rPr lang="nl-BE" dirty="0" smtClean="0"/>
              <a:t>In cauda venenum. </a:t>
            </a:r>
          </a:p>
          <a:p>
            <a:r>
              <a:rPr lang="nl-BE" dirty="0" smtClean="0"/>
              <a:t>    </a:t>
            </a:r>
          </a:p>
          <a:p>
            <a:r>
              <a:rPr lang="nl-BE" dirty="0" smtClean="0"/>
              <a:t>Qualis avis, talis cantus.</a:t>
            </a:r>
          </a:p>
          <a:p>
            <a:endParaRPr lang="nl-BE" dirty="0" smtClean="0"/>
          </a:p>
          <a:p>
            <a:r>
              <a:rPr lang="nl-BE" dirty="0" smtClean="0"/>
              <a:t>Quot capita, tot sensus.</a:t>
            </a:r>
          </a:p>
          <a:p>
            <a:endParaRPr lang="nl-BE" dirty="0" smtClean="0"/>
          </a:p>
          <a:p>
            <a:r>
              <a:rPr lang="nl-BE" dirty="0" smtClean="0"/>
              <a:t>Usus magister artium.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3779912" y="1124745"/>
            <a:ext cx="51480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Zich vergissen is menselijk.</a:t>
            </a:r>
          </a:p>
          <a:p>
            <a:endParaRPr lang="nl-BE" dirty="0" smtClean="0"/>
          </a:p>
          <a:p>
            <a:r>
              <a:rPr lang="nl-BE" dirty="0" smtClean="0"/>
              <a:t>Tot de Griekse Kalenden.</a:t>
            </a:r>
          </a:p>
          <a:p>
            <a:endParaRPr lang="nl-BE" dirty="0" smtClean="0"/>
          </a:p>
          <a:p>
            <a:r>
              <a:rPr lang="nl-BE" dirty="0" smtClean="0"/>
              <a:t>De mens is voor zijn medemens een wolf.</a:t>
            </a:r>
          </a:p>
          <a:p>
            <a:endParaRPr lang="nl-BE" dirty="0" smtClean="0"/>
          </a:p>
          <a:p>
            <a:r>
              <a:rPr lang="nl-BE" dirty="0" smtClean="0"/>
              <a:t>Wij leren niet voor school maar voor het leven.</a:t>
            </a:r>
          </a:p>
          <a:p>
            <a:endParaRPr lang="nl-BE" dirty="0" smtClean="0"/>
          </a:p>
          <a:p>
            <a:r>
              <a:rPr lang="nl-BE" dirty="0" smtClean="0"/>
              <a:t>Woorden vervliegen, geschriften blijven.</a:t>
            </a:r>
          </a:p>
          <a:p>
            <a:endParaRPr lang="nl-BE" dirty="0" smtClean="0"/>
          </a:p>
          <a:p>
            <a:r>
              <a:rPr lang="nl-BE" dirty="0" smtClean="0"/>
              <a:t>Sneller, hoger, sterker.</a:t>
            </a:r>
          </a:p>
          <a:p>
            <a:endParaRPr lang="nl-BE" dirty="0" smtClean="0"/>
          </a:p>
          <a:p>
            <a:r>
              <a:rPr lang="nl-BE" dirty="0" smtClean="0"/>
              <a:t>Het venijn zit in de staart.</a:t>
            </a:r>
          </a:p>
          <a:p>
            <a:endParaRPr lang="nl-BE" dirty="0" smtClean="0"/>
          </a:p>
          <a:p>
            <a:r>
              <a:rPr lang="nl-BE" dirty="0" smtClean="0"/>
              <a:t>Iedere vogel zingt zoals hij gebekt is.</a:t>
            </a:r>
          </a:p>
          <a:p>
            <a:endParaRPr lang="nl-BE" dirty="0" smtClean="0"/>
          </a:p>
          <a:p>
            <a:r>
              <a:rPr lang="nl-BE" dirty="0" smtClean="0"/>
              <a:t>Zoveel mensen, zoveel zinnen.</a:t>
            </a:r>
          </a:p>
          <a:p>
            <a:endParaRPr lang="nl-BE" dirty="0" smtClean="0"/>
          </a:p>
          <a:p>
            <a:r>
              <a:rPr lang="nl-BE" dirty="0" smtClean="0"/>
              <a:t>Ervaring is de beste leermeester.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u="sng" dirty="0" smtClean="0"/>
              <a:t>Spreekwoorden reeks 1</a:t>
            </a:r>
            <a:endParaRPr lang="nl-NL" sz="3200" b="1" u="sng" dirty="0"/>
          </a:p>
        </p:txBody>
      </p:sp>
      <p:sp>
        <p:nvSpPr>
          <p:cNvPr id="5" name="Rechthoek 4"/>
          <p:cNvSpPr/>
          <p:nvPr/>
        </p:nvSpPr>
        <p:spPr>
          <a:xfrm>
            <a:off x="7092280" y="404664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7" name="Tekstvak 6">
            <a:hlinkClick r:id="rId2" action="ppaction://hlinksldjump"/>
          </p:cNvPr>
          <p:cNvSpPr txBox="1"/>
          <p:nvPr/>
        </p:nvSpPr>
        <p:spPr>
          <a:xfrm>
            <a:off x="7236296" y="439996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3" action="ppaction://hlinksldjump"/>
              </a:rPr>
              <a:t>Terug naar inhoud</a:t>
            </a:r>
            <a:endParaRPr lang="nl-BE" dirty="0"/>
          </a:p>
        </p:txBody>
      </p:sp>
      <p:sp>
        <p:nvSpPr>
          <p:cNvPr id="11" name="Tekstvak 10">
            <a:hlinkClick r:id="" action="ppaction://hlinkshowjump?jump=nextslide"/>
          </p:cNvPr>
          <p:cNvSpPr txBox="1"/>
          <p:nvPr/>
        </p:nvSpPr>
        <p:spPr>
          <a:xfrm>
            <a:off x="4211960" y="633478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nextslide"/>
              </a:rPr>
              <a:t>→</a:t>
            </a:r>
            <a:endParaRPr lang="nl-BE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Samenvattingen A.C.</a:t>
            </a:r>
            <a:endParaRPr lang="nl-N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79512" y="1196752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hlinkClick r:id="rId2" action="ppaction://hlinkfile"/>
              </a:rPr>
              <a:t>Samenvatting A.C. Velzeke</a:t>
            </a:r>
            <a:endParaRPr lang="nl-BE" sz="2400" b="1" dirty="0" smtClean="0"/>
          </a:p>
          <a:p>
            <a:r>
              <a:rPr lang="nl-BE" sz="2400" b="1" dirty="0" smtClean="0">
                <a:hlinkClick r:id="rId3" action="ppaction://hlinksldjump"/>
              </a:rPr>
              <a:t>Foto’s van domus (het huis)</a:t>
            </a:r>
            <a:endParaRPr lang="nl-BE" sz="2400" b="1" dirty="0" smtClean="0"/>
          </a:p>
          <a:p>
            <a:r>
              <a:rPr lang="nl-BE" sz="2400" b="1" dirty="0" smtClean="0">
                <a:hlinkClick r:id="rId4" action="ppaction://hlinksldjump"/>
              </a:rPr>
              <a:t>Foto’s Griekse mythologie</a:t>
            </a:r>
            <a:endParaRPr lang="nl-BE" sz="2400" b="1" dirty="0" smtClean="0"/>
          </a:p>
        </p:txBody>
      </p:sp>
      <p:sp>
        <p:nvSpPr>
          <p:cNvPr id="4" name="Rechthoek 3"/>
          <p:cNvSpPr/>
          <p:nvPr/>
        </p:nvSpPr>
        <p:spPr>
          <a:xfrm>
            <a:off x="7092280" y="6309321"/>
            <a:ext cx="2051720" cy="548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" name="Tekstvak 4">
            <a:hlinkClick r:id="rId5" action="ppaction://hlinksldjump"/>
          </p:cNvPr>
          <p:cNvSpPr txBox="1"/>
          <p:nvPr/>
        </p:nvSpPr>
        <p:spPr>
          <a:xfrm>
            <a:off x="7236296" y="6309322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6" action="ppaction://hlinksldjump"/>
              </a:rPr>
              <a:t>Terug naar inhoud</a:t>
            </a:r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251520" y="3717032"/>
            <a:ext cx="4097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b="1" dirty="0" smtClean="0"/>
              <a:t>Worddocument: over meesters en slaven</a:t>
            </a:r>
            <a:endParaRPr lang="nl-NL" b="1" dirty="0"/>
          </a:p>
        </p:txBody>
      </p:sp>
      <p:pic>
        <p:nvPicPr>
          <p:cNvPr id="1027" name="Picture 3" descr="G:\Schooldocumenten\Andere\Tekentjes\Word.JPG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672" y="4005064"/>
            <a:ext cx="735083" cy="720081"/>
          </a:xfrm>
          <a:prstGeom prst="rect">
            <a:avLst/>
          </a:prstGeom>
          <a:noFill/>
        </p:spPr>
      </p:pic>
      <p:sp>
        <p:nvSpPr>
          <p:cNvPr id="9" name="Rechthoek 8"/>
          <p:cNvSpPr/>
          <p:nvPr/>
        </p:nvSpPr>
        <p:spPr>
          <a:xfrm>
            <a:off x="251520" y="2564904"/>
            <a:ext cx="374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b="1" dirty="0" smtClean="0"/>
              <a:t>Worddocument van domus (het huis)</a:t>
            </a:r>
          </a:p>
        </p:txBody>
      </p:sp>
      <p:pic>
        <p:nvPicPr>
          <p:cNvPr id="10" name="Picture 3" descr="G:\Schooldocumenten\Andere\Tekentjes\Word.JPG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672" y="2996952"/>
            <a:ext cx="735083" cy="720081"/>
          </a:xfrm>
          <a:prstGeom prst="rect">
            <a:avLst/>
          </a:prstGeom>
          <a:noFill/>
        </p:spPr>
      </p:pic>
      <p:sp>
        <p:nvSpPr>
          <p:cNvPr id="11" name="Rechthoek 10"/>
          <p:cNvSpPr/>
          <p:nvPr/>
        </p:nvSpPr>
        <p:spPr>
          <a:xfrm>
            <a:off x="395536" y="4869160"/>
            <a:ext cx="2698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b="1" dirty="0" smtClean="0"/>
              <a:t>Samenvatting A.C. Velzeke</a:t>
            </a:r>
          </a:p>
        </p:txBody>
      </p:sp>
      <p:pic>
        <p:nvPicPr>
          <p:cNvPr id="12" name="Picture 3" descr="G:\Schooldocumenten\Andere\Tekentjes\Word.JPG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672" y="5301208"/>
            <a:ext cx="735083" cy="72008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 rot="20542966">
            <a:off x="666618" y="1035421"/>
            <a:ext cx="391645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88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DOMUS</a:t>
            </a:r>
            <a:endParaRPr lang="nl-NL" sz="88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hthoek 2"/>
          <p:cNvSpPr/>
          <p:nvPr/>
        </p:nvSpPr>
        <p:spPr>
          <a:xfrm rot="884976">
            <a:off x="2724327" y="3810705"/>
            <a:ext cx="55345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Het Romeinse huis</a:t>
            </a:r>
            <a:endParaRPr lang="nl-NL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251520" y="4653136"/>
            <a:ext cx="2808312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400" dirty="0" smtClean="0"/>
              <a:t>Samenvatting Word.</a:t>
            </a:r>
            <a:endParaRPr lang="nl-NL" sz="2400" dirty="0"/>
          </a:p>
        </p:txBody>
      </p:sp>
      <p:sp>
        <p:nvSpPr>
          <p:cNvPr id="8" name="Tekstvak 7">
            <a:hlinkClick r:id="" action="ppaction://hlinkshowjump?jump=nextslide"/>
          </p:cNvPr>
          <p:cNvSpPr txBox="1"/>
          <p:nvPr/>
        </p:nvSpPr>
        <p:spPr>
          <a:xfrm>
            <a:off x="4211960" y="633478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nextslide"/>
              </a:rPr>
              <a:t>→</a:t>
            </a:r>
            <a:endParaRPr lang="nl-BE" sz="2800" b="1" dirty="0"/>
          </a:p>
        </p:txBody>
      </p:sp>
      <p:sp>
        <p:nvSpPr>
          <p:cNvPr id="9" name="Rechthoek 8"/>
          <p:cNvSpPr/>
          <p:nvPr/>
        </p:nvSpPr>
        <p:spPr>
          <a:xfrm>
            <a:off x="7092280" y="6453336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0" name="Tekstvak 9">
            <a:hlinkClick r:id="rId2" action="ppaction://hlinksldjump"/>
          </p:cNvPr>
          <p:cNvSpPr txBox="1"/>
          <p:nvPr/>
        </p:nvSpPr>
        <p:spPr>
          <a:xfrm>
            <a:off x="7236296" y="6488668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3" action="ppaction://hlinksldjump"/>
              </a:rPr>
              <a:t>Terug naar inhoud</a:t>
            </a:r>
            <a:endParaRPr lang="nl-BE" dirty="0"/>
          </a:p>
        </p:txBody>
      </p:sp>
      <p:pic>
        <p:nvPicPr>
          <p:cNvPr id="12" name="Picture 3" descr="G:\Schooldocumenten\Andere\Tekentjes\Word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5373216"/>
            <a:ext cx="864096" cy="84646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2077997721_628cd63bc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8" y="188641"/>
            <a:ext cx="4762500" cy="635000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683568" y="2420889"/>
            <a:ext cx="2736304" cy="1008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Maquette van een Gallo-Romeins huis</a:t>
            </a:r>
            <a:endParaRPr lang="nl-NL" dirty="0"/>
          </a:p>
        </p:txBody>
      </p:sp>
      <p:sp>
        <p:nvSpPr>
          <p:cNvPr id="7" name="Tekstvak 6">
            <a:hlinkClick r:id="" action="ppaction://hlinkshowjump?jump=nextslide"/>
          </p:cNvPr>
          <p:cNvSpPr txBox="1"/>
          <p:nvPr/>
        </p:nvSpPr>
        <p:spPr>
          <a:xfrm>
            <a:off x="4211960" y="633478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nextslide"/>
              </a:rPr>
              <a:t>→</a:t>
            </a:r>
            <a:endParaRPr lang="nl-BE" sz="2800" b="1" dirty="0"/>
          </a:p>
        </p:txBody>
      </p:sp>
      <p:sp>
        <p:nvSpPr>
          <p:cNvPr id="8" name="Tekstvak 7">
            <a:hlinkClick r:id="" action="ppaction://hlinkshowjump?jump=previousslide"/>
          </p:cNvPr>
          <p:cNvSpPr txBox="1"/>
          <p:nvPr/>
        </p:nvSpPr>
        <p:spPr>
          <a:xfrm>
            <a:off x="3635896" y="633478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previousslide"/>
              </a:rPr>
              <a:t>←</a:t>
            </a:r>
            <a:endParaRPr lang="nl-BE" sz="2800" b="1" dirty="0"/>
          </a:p>
        </p:txBody>
      </p:sp>
      <p:sp>
        <p:nvSpPr>
          <p:cNvPr id="9" name="Rechthoek 8"/>
          <p:cNvSpPr/>
          <p:nvPr/>
        </p:nvSpPr>
        <p:spPr>
          <a:xfrm>
            <a:off x="0" y="6453336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0" name="Tekstvak 9">
            <a:hlinkClick r:id="rId4" action="ppaction://hlinksldjump"/>
          </p:cNvPr>
          <p:cNvSpPr txBox="1"/>
          <p:nvPr/>
        </p:nvSpPr>
        <p:spPr>
          <a:xfrm>
            <a:off x="144016" y="6488668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5" action="ppaction://hlinksldjump"/>
              </a:rPr>
              <a:t>Terug naar inhoud</a:t>
            </a:r>
            <a:endParaRPr lang="nl-BE" dirty="0"/>
          </a:p>
        </p:txBody>
      </p:sp>
      <p:sp>
        <p:nvSpPr>
          <p:cNvPr id="11" name="Rechthoek 10"/>
          <p:cNvSpPr/>
          <p:nvPr/>
        </p:nvSpPr>
        <p:spPr>
          <a:xfrm>
            <a:off x="0" y="6453336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2" name="Tekstvak 11">
            <a:hlinkClick r:id="rId4" action="ppaction://hlinksldjump"/>
          </p:cNvPr>
          <p:cNvSpPr txBox="1"/>
          <p:nvPr/>
        </p:nvSpPr>
        <p:spPr>
          <a:xfrm>
            <a:off x="144016" y="6488668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6" action="ppaction://hlinksldjump"/>
              </a:rPr>
              <a:t>Terug naar inhoud</a:t>
            </a:r>
            <a:endParaRPr lang="nl-B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 descr="plattegr2Ro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-142900"/>
            <a:ext cx="6238491" cy="4525963"/>
          </a:xfrm>
        </p:spPr>
      </p:pic>
      <p:pic>
        <p:nvPicPr>
          <p:cNvPr id="7" name="Tijdelijke aanduiding voor inhoud 3" descr="hu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4" y="4000504"/>
            <a:ext cx="6055049" cy="2571768"/>
          </a:xfrm>
          <a:prstGeom prst="rect">
            <a:avLst/>
          </a:prstGeom>
        </p:spPr>
      </p:pic>
      <p:sp>
        <p:nvSpPr>
          <p:cNvPr id="4" name="Rechthoekige toelichting 3"/>
          <p:cNvSpPr/>
          <p:nvPr/>
        </p:nvSpPr>
        <p:spPr>
          <a:xfrm>
            <a:off x="6732240" y="1412776"/>
            <a:ext cx="1944216" cy="1296144"/>
          </a:xfrm>
          <a:prstGeom prst="wedgeRectCallout">
            <a:avLst>
              <a:gd name="adj1" fmla="val -16306"/>
              <a:gd name="adj2" fmla="val 1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Doorsnede van een Romeins huis.</a:t>
            </a:r>
            <a:endParaRPr lang="nl-NL" dirty="0"/>
          </a:p>
        </p:txBody>
      </p:sp>
      <p:sp>
        <p:nvSpPr>
          <p:cNvPr id="5" name="Rechthoekige toelichting 4"/>
          <p:cNvSpPr/>
          <p:nvPr/>
        </p:nvSpPr>
        <p:spPr>
          <a:xfrm>
            <a:off x="827584" y="5157192"/>
            <a:ext cx="2520280" cy="1296144"/>
          </a:xfrm>
          <a:prstGeom prst="wedgeRectCallout">
            <a:avLst>
              <a:gd name="adj1" fmla="val -19734"/>
              <a:gd name="adj2" fmla="val -10104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Doorsnede  van een Romeins huis.</a:t>
            </a:r>
            <a:endParaRPr lang="nl-NL" dirty="0"/>
          </a:p>
        </p:txBody>
      </p:sp>
      <p:sp>
        <p:nvSpPr>
          <p:cNvPr id="10" name="Tekstvak 9">
            <a:hlinkClick r:id="" action="ppaction://hlinkshowjump?jump=nextslide"/>
          </p:cNvPr>
          <p:cNvSpPr txBox="1"/>
          <p:nvPr/>
        </p:nvSpPr>
        <p:spPr>
          <a:xfrm>
            <a:off x="4211960" y="633478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nextslide"/>
              </a:rPr>
              <a:t>→</a:t>
            </a:r>
            <a:endParaRPr lang="nl-BE" sz="2800" b="1" dirty="0"/>
          </a:p>
        </p:txBody>
      </p:sp>
      <p:sp>
        <p:nvSpPr>
          <p:cNvPr id="11" name="Tekstvak 10">
            <a:hlinkClick r:id="" action="ppaction://hlinkshowjump?jump=previousslide"/>
          </p:cNvPr>
          <p:cNvSpPr txBox="1"/>
          <p:nvPr/>
        </p:nvSpPr>
        <p:spPr>
          <a:xfrm>
            <a:off x="3635896" y="633478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previousslide"/>
              </a:rPr>
              <a:t>←</a:t>
            </a:r>
            <a:endParaRPr lang="nl-BE" sz="2800" b="1" dirty="0"/>
          </a:p>
        </p:txBody>
      </p:sp>
      <p:sp>
        <p:nvSpPr>
          <p:cNvPr id="12" name="Rechthoek 11"/>
          <p:cNvSpPr/>
          <p:nvPr/>
        </p:nvSpPr>
        <p:spPr>
          <a:xfrm>
            <a:off x="7092280" y="0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3" name="Tekstvak 12">
            <a:hlinkClick r:id="rId5" action="ppaction://hlinksldjump"/>
          </p:cNvPr>
          <p:cNvSpPr txBox="1"/>
          <p:nvPr/>
        </p:nvSpPr>
        <p:spPr>
          <a:xfrm>
            <a:off x="7236296" y="35332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6" action="ppaction://hlinksldjump"/>
              </a:rPr>
              <a:t>Terug naar inhoud</a:t>
            </a:r>
            <a:endParaRPr lang="nl-BE" dirty="0"/>
          </a:p>
        </p:txBody>
      </p:sp>
      <p:sp>
        <p:nvSpPr>
          <p:cNvPr id="14" name="Rechthoek 13"/>
          <p:cNvSpPr/>
          <p:nvPr/>
        </p:nvSpPr>
        <p:spPr>
          <a:xfrm>
            <a:off x="7092280" y="0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5" name="Tekstvak 14">
            <a:hlinkClick r:id="rId5" action="ppaction://hlinksldjump"/>
          </p:cNvPr>
          <p:cNvSpPr txBox="1"/>
          <p:nvPr/>
        </p:nvSpPr>
        <p:spPr>
          <a:xfrm>
            <a:off x="7236296" y="35332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7" action="ppaction://hlinksldjump"/>
              </a:rPr>
              <a:t>Terug naar inhoud</a:t>
            </a:r>
            <a:endParaRPr lang="nl-B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trium_van_ingan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2" y="1268762"/>
            <a:ext cx="4075956" cy="4257783"/>
          </a:xfrm>
        </p:spPr>
      </p:pic>
      <p:pic>
        <p:nvPicPr>
          <p:cNvPr id="5" name="Tijdelijke aanduiding voor inhoud 3" descr="c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908722"/>
            <a:ext cx="3244920" cy="4910237"/>
          </a:xfrm>
          <a:prstGeom prst="rect">
            <a:avLst/>
          </a:prstGeom>
        </p:spPr>
      </p:pic>
      <p:sp>
        <p:nvSpPr>
          <p:cNvPr id="6" name="Rechthoekige toelichting 5"/>
          <p:cNvSpPr/>
          <p:nvPr/>
        </p:nvSpPr>
        <p:spPr>
          <a:xfrm>
            <a:off x="1331640" y="188641"/>
            <a:ext cx="2664296" cy="720080"/>
          </a:xfrm>
          <a:prstGeom prst="wedgeRectCallout">
            <a:avLst>
              <a:gd name="adj1" fmla="val -16482"/>
              <a:gd name="adj2" fmla="val 16444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Opgegraven.</a:t>
            </a:r>
            <a:endParaRPr lang="nl-NL" dirty="0"/>
          </a:p>
        </p:txBody>
      </p:sp>
      <p:sp>
        <p:nvSpPr>
          <p:cNvPr id="7" name="Rechthoekige toelichting 6"/>
          <p:cNvSpPr/>
          <p:nvPr/>
        </p:nvSpPr>
        <p:spPr>
          <a:xfrm>
            <a:off x="6012160" y="0"/>
            <a:ext cx="2232248" cy="836712"/>
          </a:xfrm>
          <a:prstGeom prst="wedgeRect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Gereconstrueerd. </a:t>
            </a:r>
            <a:endParaRPr lang="nl-NL" dirty="0"/>
          </a:p>
        </p:txBody>
      </p:sp>
      <p:sp>
        <p:nvSpPr>
          <p:cNvPr id="10" name="Tekstvak 9">
            <a:hlinkClick r:id="" action="ppaction://hlinkshowjump?jump=nextslide"/>
          </p:cNvPr>
          <p:cNvSpPr txBox="1"/>
          <p:nvPr/>
        </p:nvSpPr>
        <p:spPr>
          <a:xfrm>
            <a:off x="4211960" y="63093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nextslide"/>
              </a:rPr>
              <a:t>→</a:t>
            </a:r>
            <a:endParaRPr lang="nl-BE" sz="2800" b="1" dirty="0"/>
          </a:p>
        </p:txBody>
      </p:sp>
      <p:sp>
        <p:nvSpPr>
          <p:cNvPr id="11" name="Tekstvak 10">
            <a:hlinkClick r:id="" action="ppaction://hlinkshowjump?jump=previousslide"/>
          </p:cNvPr>
          <p:cNvSpPr txBox="1"/>
          <p:nvPr/>
        </p:nvSpPr>
        <p:spPr>
          <a:xfrm>
            <a:off x="3635896" y="630932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previousslide"/>
              </a:rPr>
              <a:t>←</a:t>
            </a:r>
            <a:endParaRPr lang="nl-BE" sz="2800" b="1" dirty="0"/>
          </a:p>
        </p:txBody>
      </p:sp>
      <p:sp>
        <p:nvSpPr>
          <p:cNvPr id="12" name="Rechthoek 11"/>
          <p:cNvSpPr/>
          <p:nvPr/>
        </p:nvSpPr>
        <p:spPr>
          <a:xfrm>
            <a:off x="7092280" y="6453336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3" name="Tekstvak 12">
            <a:hlinkClick r:id="rId5" action="ppaction://hlinksldjump"/>
          </p:cNvPr>
          <p:cNvSpPr txBox="1"/>
          <p:nvPr/>
        </p:nvSpPr>
        <p:spPr>
          <a:xfrm>
            <a:off x="7236296" y="6488668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6" action="ppaction://hlinksldjump"/>
              </a:rPr>
              <a:t>Terug naar inhoud</a:t>
            </a:r>
            <a:endParaRPr lang="nl-BE" dirty="0"/>
          </a:p>
        </p:txBody>
      </p:sp>
      <p:sp>
        <p:nvSpPr>
          <p:cNvPr id="14" name="Rechthoek 13"/>
          <p:cNvSpPr/>
          <p:nvPr/>
        </p:nvSpPr>
        <p:spPr>
          <a:xfrm>
            <a:off x="7092280" y="6453336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5" name="Tekstvak 14">
            <a:hlinkClick r:id="rId5" action="ppaction://hlinksldjump"/>
          </p:cNvPr>
          <p:cNvSpPr txBox="1"/>
          <p:nvPr/>
        </p:nvSpPr>
        <p:spPr>
          <a:xfrm>
            <a:off x="7236296" y="6488668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7" action="ppaction://hlinksldjump"/>
              </a:rPr>
              <a:t>Terug naar inhoud</a:t>
            </a:r>
            <a:endParaRPr lang="nl-B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triu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2846" y="0"/>
            <a:ext cx="5701553" cy="3700631"/>
          </a:xfrm>
        </p:spPr>
      </p:pic>
      <p:pic>
        <p:nvPicPr>
          <p:cNvPr id="5" name="Tijdelijke aanduiding voor inhoud 5" descr="herculaneum_samnite_atriu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1" y="1928804"/>
            <a:ext cx="2992123" cy="4525963"/>
          </a:xfrm>
          <a:prstGeom prst="rect">
            <a:avLst/>
          </a:prstGeom>
        </p:spPr>
      </p:pic>
      <p:sp>
        <p:nvSpPr>
          <p:cNvPr id="8" name="Tekstvak 7">
            <a:hlinkClick r:id="" action="ppaction://hlinkshowjump?jump=nextslide"/>
          </p:cNvPr>
          <p:cNvSpPr txBox="1"/>
          <p:nvPr/>
        </p:nvSpPr>
        <p:spPr>
          <a:xfrm>
            <a:off x="4211960" y="633478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nextslide"/>
              </a:rPr>
              <a:t>→</a:t>
            </a:r>
            <a:endParaRPr lang="nl-BE" sz="2800" b="1" dirty="0"/>
          </a:p>
        </p:txBody>
      </p:sp>
      <p:sp>
        <p:nvSpPr>
          <p:cNvPr id="9" name="Tekstvak 8">
            <a:hlinkClick r:id="" action="ppaction://hlinkshowjump?jump=previousslide"/>
          </p:cNvPr>
          <p:cNvSpPr txBox="1"/>
          <p:nvPr/>
        </p:nvSpPr>
        <p:spPr>
          <a:xfrm>
            <a:off x="3635896" y="633478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previousslide"/>
              </a:rPr>
              <a:t>←</a:t>
            </a:r>
            <a:endParaRPr lang="nl-BE" sz="2800" b="1" dirty="0"/>
          </a:p>
        </p:txBody>
      </p:sp>
      <p:sp>
        <p:nvSpPr>
          <p:cNvPr id="10" name="Rechthoek 9"/>
          <p:cNvSpPr/>
          <p:nvPr/>
        </p:nvSpPr>
        <p:spPr>
          <a:xfrm>
            <a:off x="7092280" y="0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1" name="Tekstvak 10">
            <a:hlinkClick r:id="rId5" action="ppaction://hlinksldjump"/>
          </p:cNvPr>
          <p:cNvSpPr txBox="1"/>
          <p:nvPr/>
        </p:nvSpPr>
        <p:spPr>
          <a:xfrm>
            <a:off x="7236296" y="35332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6" action="ppaction://hlinksldjump"/>
              </a:rPr>
              <a:t>Terug naar inhoud</a:t>
            </a:r>
            <a:endParaRPr lang="nl-BE" dirty="0"/>
          </a:p>
        </p:txBody>
      </p:sp>
      <p:sp>
        <p:nvSpPr>
          <p:cNvPr id="12" name="Rechthoek 11"/>
          <p:cNvSpPr/>
          <p:nvPr/>
        </p:nvSpPr>
        <p:spPr>
          <a:xfrm>
            <a:off x="7092280" y="0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3" name="Tekstvak 12">
            <a:hlinkClick r:id="rId5" action="ppaction://hlinksldjump"/>
          </p:cNvPr>
          <p:cNvSpPr txBox="1"/>
          <p:nvPr/>
        </p:nvSpPr>
        <p:spPr>
          <a:xfrm>
            <a:off x="7236296" y="35332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7" action="ppaction://hlinksldjump"/>
              </a:rPr>
              <a:t>Terug naar inhoud</a:t>
            </a:r>
            <a:endParaRPr lang="nl-B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 descr="pom_atrium_frontu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8" y="428604"/>
            <a:ext cx="3824076" cy="3786214"/>
          </a:xfrm>
        </p:spPr>
      </p:pic>
      <p:pic>
        <p:nvPicPr>
          <p:cNvPr id="8" name="Afbeelding 7" descr="recatriu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97753" y="2143116"/>
            <a:ext cx="5089363" cy="3857652"/>
          </a:xfrm>
          <a:prstGeom prst="rect">
            <a:avLst/>
          </a:prstGeom>
        </p:spPr>
      </p:pic>
      <p:sp>
        <p:nvSpPr>
          <p:cNvPr id="7" name="Tekstvak 6">
            <a:hlinkClick r:id="" action="ppaction://hlinkshowjump?jump=nextslide"/>
          </p:cNvPr>
          <p:cNvSpPr txBox="1"/>
          <p:nvPr/>
        </p:nvSpPr>
        <p:spPr>
          <a:xfrm>
            <a:off x="4211960" y="633478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nextslide"/>
              </a:rPr>
              <a:t>→</a:t>
            </a:r>
            <a:endParaRPr lang="nl-BE" sz="2800" b="1" dirty="0"/>
          </a:p>
        </p:txBody>
      </p:sp>
      <p:sp>
        <p:nvSpPr>
          <p:cNvPr id="9" name="Tekstvak 8">
            <a:hlinkClick r:id="" action="ppaction://hlinkshowjump?jump=previousslide"/>
          </p:cNvPr>
          <p:cNvSpPr txBox="1"/>
          <p:nvPr/>
        </p:nvSpPr>
        <p:spPr>
          <a:xfrm>
            <a:off x="3635896" y="633478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previousslide"/>
              </a:rPr>
              <a:t>←</a:t>
            </a:r>
            <a:endParaRPr lang="nl-BE" sz="2800" b="1" dirty="0"/>
          </a:p>
        </p:txBody>
      </p:sp>
      <p:sp>
        <p:nvSpPr>
          <p:cNvPr id="10" name="Rechthoek 9"/>
          <p:cNvSpPr/>
          <p:nvPr/>
        </p:nvSpPr>
        <p:spPr>
          <a:xfrm>
            <a:off x="7092280" y="6453336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1" name="Tekstvak 10">
            <a:hlinkClick r:id="rId5" action="ppaction://hlinksldjump"/>
          </p:cNvPr>
          <p:cNvSpPr txBox="1"/>
          <p:nvPr/>
        </p:nvSpPr>
        <p:spPr>
          <a:xfrm>
            <a:off x="7236296" y="6488668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6" action="ppaction://hlinksldjump"/>
              </a:rPr>
              <a:t>Terug naar inhoud</a:t>
            </a:r>
            <a:endParaRPr lang="nl-BE" dirty="0"/>
          </a:p>
        </p:txBody>
      </p:sp>
      <p:sp>
        <p:nvSpPr>
          <p:cNvPr id="12" name="Rechthoek 11"/>
          <p:cNvSpPr/>
          <p:nvPr/>
        </p:nvSpPr>
        <p:spPr>
          <a:xfrm>
            <a:off x="7092280" y="6453336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3" name="Tekstvak 12">
            <a:hlinkClick r:id="rId5" action="ppaction://hlinksldjump"/>
          </p:cNvPr>
          <p:cNvSpPr txBox="1"/>
          <p:nvPr/>
        </p:nvSpPr>
        <p:spPr>
          <a:xfrm>
            <a:off x="7236296" y="6488668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7" action="ppaction://hlinksldjump"/>
              </a:rPr>
              <a:t>Terug naar inhoud</a:t>
            </a:r>
            <a:endParaRPr lang="nl-B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7" descr="house_silver_wedding_atrium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57423" y="506441"/>
            <a:ext cx="3857652" cy="5847229"/>
          </a:xfrm>
        </p:spPr>
      </p:pic>
      <p:sp>
        <p:nvSpPr>
          <p:cNvPr id="5" name="Tekstvak 4">
            <a:hlinkClick r:id="" action="ppaction://hlinkshowjump?jump=nextslide"/>
          </p:cNvPr>
          <p:cNvSpPr txBox="1"/>
          <p:nvPr/>
        </p:nvSpPr>
        <p:spPr>
          <a:xfrm>
            <a:off x="4211960" y="633478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nextslide"/>
              </a:rPr>
              <a:t>→</a:t>
            </a:r>
            <a:endParaRPr lang="nl-BE" sz="2800" b="1" dirty="0"/>
          </a:p>
        </p:txBody>
      </p:sp>
      <p:sp>
        <p:nvSpPr>
          <p:cNvPr id="6" name="Tekstvak 5">
            <a:hlinkClick r:id="" action="ppaction://hlinkshowjump?jump=previousslide"/>
          </p:cNvPr>
          <p:cNvSpPr txBox="1"/>
          <p:nvPr/>
        </p:nvSpPr>
        <p:spPr>
          <a:xfrm>
            <a:off x="3635896" y="633478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previousslide"/>
              </a:rPr>
              <a:t>←</a:t>
            </a:r>
            <a:endParaRPr lang="nl-BE" sz="2800" b="1" dirty="0"/>
          </a:p>
        </p:txBody>
      </p:sp>
      <p:sp>
        <p:nvSpPr>
          <p:cNvPr id="7" name="Rechthoek 6"/>
          <p:cNvSpPr/>
          <p:nvPr/>
        </p:nvSpPr>
        <p:spPr>
          <a:xfrm>
            <a:off x="7092280" y="6453336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9" name="Tekstvak 8">
            <a:hlinkClick r:id="rId4" action="ppaction://hlinksldjump"/>
          </p:cNvPr>
          <p:cNvSpPr txBox="1"/>
          <p:nvPr/>
        </p:nvSpPr>
        <p:spPr>
          <a:xfrm>
            <a:off x="7236296" y="6488668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5" action="ppaction://hlinksldjump"/>
              </a:rPr>
              <a:t>Terug naar inhoud</a:t>
            </a:r>
            <a:endParaRPr lang="nl-BE" dirty="0"/>
          </a:p>
        </p:txBody>
      </p:sp>
      <p:sp>
        <p:nvSpPr>
          <p:cNvPr id="10" name="Rechthoek 9"/>
          <p:cNvSpPr/>
          <p:nvPr/>
        </p:nvSpPr>
        <p:spPr>
          <a:xfrm>
            <a:off x="7092280" y="6453336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1" name="Tekstvak 10">
            <a:hlinkClick r:id="rId4" action="ppaction://hlinksldjump"/>
          </p:cNvPr>
          <p:cNvSpPr txBox="1"/>
          <p:nvPr/>
        </p:nvSpPr>
        <p:spPr>
          <a:xfrm>
            <a:off x="7236296" y="6488668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6" action="ppaction://hlinksldjump"/>
              </a:rPr>
              <a:t>Terug naar inhoud</a:t>
            </a:r>
            <a:endParaRPr lang="nl-B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12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60" y="2"/>
            <a:ext cx="3691491" cy="2780203"/>
          </a:xfrm>
        </p:spPr>
      </p:pic>
      <p:pic>
        <p:nvPicPr>
          <p:cNvPr id="5" name="Afbeelding 4" descr="200px-Oplontis_Caldarium_room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9" y="928670"/>
            <a:ext cx="3714776" cy="2786082"/>
          </a:xfrm>
          <a:prstGeom prst="rect">
            <a:avLst/>
          </a:prstGeom>
        </p:spPr>
      </p:pic>
      <p:pic>
        <p:nvPicPr>
          <p:cNvPr id="7" name="Afbeelding 6" descr="romeins_interieu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728" y="3000372"/>
            <a:ext cx="2732504" cy="3643338"/>
          </a:xfrm>
          <a:prstGeom prst="rect">
            <a:avLst/>
          </a:prstGeom>
        </p:spPr>
      </p:pic>
      <p:pic>
        <p:nvPicPr>
          <p:cNvPr id="8" name="Afbeelding 7" descr="romh1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00563" y="3929066"/>
            <a:ext cx="4389120" cy="2828544"/>
          </a:xfrm>
          <a:prstGeom prst="rect">
            <a:avLst/>
          </a:prstGeom>
        </p:spPr>
      </p:pic>
      <p:sp>
        <p:nvSpPr>
          <p:cNvPr id="10" name="Tekstvak 9">
            <a:hlinkClick r:id="" action="ppaction://hlinkshowjump?jump=nextslide"/>
          </p:cNvPr>
          <p:cNvSpPr txBox="1"/>
          <p:nvPr/>
        </p:nvSpPr>
        <p:spPr>
          <a:xfrm>
            <a:off x="4211960" y="633478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nextslide"/>
              </a:rPr>
              <a:t>→</a:t>
            </a:r>
            <a:endParaRPr lang="nl-BE" sz="2800" b="1" dirty="0"/>
          </a:p>
        </p:txBody>
      </p:sp>
      <p:sp>
        <p:nvSpPr>
          <p:cNvPr id="11" name="Tekstvak 10">
            <a:hlinkClick r:id="" action="ppaction://hlinkshowjump?jump=previousslide"/>
          </p:cNvPr>
          <p:cNvSpPr txBox="1"/>
          <p:nvPr/>
        </p:nvSpPr>
        <p:spPr>
          <a:xfrm>
            <a:off x="3635896" y="633478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previousslide"/>
              </a:rPr>
              <a:t>←</a:t>
            </a:r>
            <a:endParaRPr lang="nl-BE" sz="2800" b="1" dirty="0"/>
          </a:p>
        </p:txBody>
      </p:sp>
      <p:sp>
        <p:nvSpPr>
          <p:cNvPr id="12" name="Rechthoek 11"/>
          <p:cNvSpPr/>
          <p:nvPr/>
        </p:nvSpPr>
        <p:spPr>
          <a:xfrm>
            <a:off x="7092280" y="0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3" name="Tekstvak 12">
            <a:hlinkClick r:id="rId7" action="ppaction://hlinksldjump"/>
          </p:cNvPr>
          <p:cNvSpPr txBox="1"/>
          <p:nvPr/>
        </p:nvSpPr>
        <p:spPr>
          <a:xfrm>
            <a:off x="7236296" y="35332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8" action="ppaction://hlinksldjump"/>
              </a:rPr>
              <a:t>Terug naar inhoud</a:t>
            </a:r>
            <a:endParaRPr lang="nl-BE" dirty="0"/>
          </a:p>
        </p:txBody>
      </p:sp>
      <p:sp>
        <p:nvSpPr>
          <p:cNvPr id="14" name="Rechthoek 13"/>
          <p:cNvSpPr/>
          <p:nvPr/>
        </p:nvSpPr>
        <p:spPr>
          <a:xfrm>
            <a:off x="7092280" y="0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5" name="Tekstvak 14">
            <a:hlinkClick r:id="rId7" action="ppaction://hlinksldjump"/>
          </p:cNvPr>
          <p:cNvSpPr txBox="1"/>
          <p:nvPr/>
        </p:nvSpPr>
        <p:spPr>
          <a:xfrm>
            <a:off x="7236296" y="35332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9" action="ppaction://hlinksldjump"/>
              </a:rPr>
              <a:t>Terug naar inhoud</a:t>
            </a:r>
            <a:endParaRPr lang="nl-B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231_028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9" y="285728"/>
            <a:ext cx="4629151" cy="3514725"/>
          </a:xfrm>
        </p:spPr>
      </p:pic>
      <p:pic>
        <p:nvPicPr>
          <p:cNvPr id="5" name="Afbeelding 4" descr="romeinen%202%20tricliniu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3784600"/>
            <a:ext cx="6121400" cy="3073400"/>
          </a:xfrm>
          <a:prstGeom prst="rect">
            <a:avLst/>
          </a:prstGeom>
        </p:spPr>
      </p:pic>
      <p:sp>
        <p:nvSpPr>
          <p:cNvPr id="8" name="Tekstvak 7">
            <a:hlinkClick r:id="" action="ppaction://hlinkshowjump?jump=nextslide"/>
          </p:cNvPr>
          <p:cNvSpPr txBox="1"/>
          <p:nvPr/>
        </p:nvSpPr>
        <p:spPr>
          <a:xfrm>
            <a:off x="4211960" y="633478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nextslide"/>
              </a:rPr>
              <a:t>→</a:t>
            </a:r>
            <a:endParaRPr lang="nl-BE" sz="2800" b="1" dirty="0"/>
          </a:p>
        </p:txBody>
      </p:sp>
      <p:sp>
        <p:nvSpPr>
          <p:cNvPr id="9" name="Tekstvak 8">
            <a:hlinkClick r:id="" action="ppaction://hlinkshowjump?jump=previousslide"/>
          </p:cNvPr>
          <p:cNvSpPr txBox="1"/>
          <p:nvPr/>
        </p:nvSpPr>
        <p:spPr>
          <a:xfrm>
            <a:off x="3635896" y="633478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previousslide"/>
              </a:rPr>
              <a:t>←</a:t>
            </a:r>
            <a:endParaRPr lang="nl-BE" sz="2800" b="1" dirty="0"/>
          </a:p>
        </p:txBody>
      </p:sp>
      <p:sp>
        <p:nvSpPr>
          <p:cNvPr id="10" name="Rechthoek 9"/>
          <p:cNvSpPr/>
          <p:nvPr/>
        </p:nvSpPr>
        <p:spPr>
          <a:xfrm>
            <a:off x="7092280" y="0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1" name="Tekstvak 10">
            <a:hlinkClick r:id="rId5" action="ppaction://hlinksldjump"/>
          </p:cNvPr>
          <p:cNvSpPr txBox="1"/>
          <p:nvPr/>
        </p:nvSpPr>
        <p:spPr>
          <a:xfrm>
            <a:off x="7236296" y="35332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6" action="ppaction://hlinksldjump"/>
              </a:rPr>
              <a:t>Terug naar inhoud</a:t>
            </a:r>
            <a:endParaRPr lang="nl-BE" dirty="0"/>
          </a:p>
        </p:txBody>
      </p:sp>
      <p:sp>
        <p:nvSpPr>
          <p:cNvPr id="12" name="Rechthoek 11"/>
          <p:cNvSpPr/>
          <p:nvPr/>
        </p:nvSpPr>
        <p:spPr>
          <a:xfrm>
            <a:off x="7092280" y="0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3" name="Tekstvak 12">
            <a:hlinkClick r:id="rId5" action="ppaction://hlinksldjump"/>
          </p:cNvPr>
          <p:cNvSpPr txBox="1"/>
          <p:nvPr/>
        </p:nvSpPr>
        <p:spPr>
          <a:xfrm>
            <a:off x="7236296" y="35332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7" action="ppaction://hlinksldjump"/>
              </a:rPr>
              <a:t>Terug naar inhoud</a:t>
            </a:r>
            <a:endParaRPr lang="nl-B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9512" y="1340768"/>
            <a:ext cx="33843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De gustibus et coloribus non disputatur.</a:t>
            </a:r>
          </a:p>
          <a:p>
            <a:endParaRPr lang="nl-BE" dirty="0" smtClean="0"/>
          </a:p>
          <a:p>
            <a:r>
              <a:rPr lang="nl-BE" dirty="0" smtClean="0"/>
              <a:t>Pecunia non olet. </a:t>
            </a:r>
          </a:p>
          <a:p>
            <a:endParaRPr lang="nl-BE" dirty="0" smtClean="0"/>
          </a:p>
          <a:p>
            <a:r>
              <a:rPr lang="nl-BE" dirty="0" smtClean="0"/>
              <a:t>+ schrijver ook geven</a:t>
            </a:r>
          </a:p>
          <a:p>
            <a:endParaRPr lang="nl-BE" dirty="0" smtClean="0"/>
          </a:p>
          <a:p>
            <a:r>
              <a:rPr lang="nl-BE" dirty="0" smtClean="0"/>
              <a:t>Nihil novi sub sole.</a:t>
            </a:r>
          </a:p>
          <a:p>
            <a:endParaRPr lang="nl-BE" dirty="0" smtClean="0"/>
          </a:p>
          <a:p>
            <a:r>
              <a:rPr lang="nl-BE" dirty="0" smtClean="0"/>
              <a:t>Ab ovo usque ad malum.</a:t>
            </a:r>
          </a:p>
          <a:p>
            <a:endParaRPr lang="nl-BE" dirty="0" smtClean="0"/>
          </a:p>
          <a:p>
            <a:r>
              <a:rPr lang="nl-BE" dirty="0" smtClean="0"/>
              <a:t>Bis repetita placent.</a:t>
            </a:r>
          </a:p>
          <a:p>
            <a:endParaRPr lang="nl-BE" dirty="0" smtClean="0"/>
          </a:p>
          <a:p>
            <a:r>
              <a:rPr lang="nl-BE" dirty="0" smtClean="0"/>
              <a:t>Carpe diem.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3707904" y="1340771"/>
            <a:ext cx="51480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Over smaken en kleuren valt niet te twisten.</a:t>
            </a:r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Geld stinkt niet. </a:t>
            </a:r>
          </a:p>
          <a:p>
            <a:endParaRPr lang="nl-BE" dirty="0" smtClean="0"/>
          </a:p>
          <a:p>
            <a:r>
              <a:rPr lang="nl-BE" dirty="0" smtClean="0"/>
              <a:t>Vespasianus  </a:t>
            </a:r>
          </a:p>
          <a:p>
            <a:endParaRPr lang="nl-BE" dirty="0" smtClean="0"/>
          </a:p>
          <a:p>
            <a:r>
              <a:rPr lang="nl-BE" dirty="0" smtClean="0"/>
              <a:t>Niets nieuws onder de zon.</a:t>
            </a:r>
          </a:p>
          <a:p>
            <a:endParaRPr lang="nl-BE" dirty="0" smtClean="0"/>
          </a:p>
          <a:p>
            <a:r>
              <a:rPr lang="nl-BE" dirty="0" smtClean="0"/>
              <a:t>Van het ei tot helemaal aan de appel.</a:t>
            </a:r>
          </a:p>
          <a:p>
            <a:endParaRPr lang="nl-BE" dirty="0" smtClean="0"/>
          </a:p>
          <a:p>
            <a:r>
              <a:rPr lang="nl-BE" dirty="0" smtClean="0"/>
              <a:t>Wat men tweemaal herhaalt onthoudt men beter.</a:t>
            </a:r>
          </a:p>
          <a:p>
            <a:endParaRPr lang="nl-BE" dirty="0" smtClean="0"/>
          </a:p>
          <a:p>
            <a:r>
              <a:rPr lang="nl-BE" dirty="0" smtClean="0"/>
              <a:t>Pluk de dag.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u="sng" dirty="0" smtClean="0"/>
              <a:t>Spreekwoorden reeks 2</a:t>
            </a:r>
            <a:endParaRPr lang="nl-NL" sz="3200" b="1" u="sng" dirty="0"/>
          </a:p>
        </p:txBody>
      </p:sp>
      <p:sp>
        <p:nvSpPr>
          <p:cNvPr id="5" name="Tekstvak 4"/>
          <p:cNvSpPr txBox="1"/>
          <p:nvPr/>
        </p:nvSpPr>
        <p:spPr>
          <a:xfrm>
            <a:off x="1835696" y="5661248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 smtClean="0"/>
              <a:t>Succes !!!</a:t>
            </a:r>
            <a:endParaRPr lang="nl-NL" sz="2800" b="1" dirty="0"/>
          </a:p>
        </p:txBody>
      </p:sp>
      <p:sp>
        <p:nvSpPr>
          <p:cNvPr id="13" name="Tekstvak 12">
            <a:hlinkClick r:id="" action="ppaction://hlinkshowjump?jump=previousslide"/>
          </p:cNvPr>
          <p:cNvSpPr txBox="1"/>
          <p:nvPr/>
        </p:nvSpPr>
        <p:spPr>
          <a:xfrm>
            <a:off x="3635896" y="633478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previousslide"/>
              </a:rPr>
              <a:t>←</a:t>
            </a:r>
            <a:endParaRPr lang="nl-BE" sz="2800" b="1" dirty="0"/>
          </a:p>
        </p:txBody>
      </p:sp>
      <p:sp>
        <p:nvSpPr>
          <p:cNvPr id="11" name="Rechthoek 10"/>
          <p:cNvSpPr/>
          <p:nvPr/>
        </p:nvSpPr>
        <p:spPr>
          <a:xfrm>
            <a:off x="7092280" y="404664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2" name="Tekstvak 11">
            <a:hlinkClick r:id="rId2" action="ppaction://hlinksldjump"/>
          </p:cNvPr>
          <p:cNvSpPr txBox="1"/>
          <p:nvPr/>
        </p:nvSpPr>
        <p:spPr>
          <a:xfrm>
            <a:off x="7236296" y="439996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3" action="ppaction://hlinksldjump"/>
              </a:rPr>
              <a:t>Terug naar inhoud</a:t>
            </a:r>
            <a:endParaRPr lang="nl-B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Romeinse%20keuke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14878" y="928672"/>
            <a:ext cx="3786215" cy="5043113"/>
          </a:xfrm>
        </p:spPr>
      </p:pic>
      <p:pic>
        <p:nvPicPr>
          <p:cNvPr id="4" name="Afbeelding 3" descr="romeinse-keuken-groo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85728"/>
            <a:ext cx="3429024" cy="4601466"/>
          </a:xfrm>
          <a:prstGeom prst="rect">
            <a:avLst/>
          </a:prstGeom>
        </p:spPr>
      </p:pic>
      <p:sp>
        <p:nvSpPr>
          <p:cNvPr id="8" name="Tekstvak 7">
            <a:hlinkClick r:id="" action="ppaction://hlinkshowjump?jump=nextslide"/>
          </p:cNvPr>
          <p:cNvSpPr txBox="1"/>
          <p:nvPr/>
        </p:nvSpPr>
        <p:spPr>
          <a:xfrm>
            <a:off x="4211960" y="633478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nextslide"/>
              </a:rPr>
              <a:t>→</a:t>
            </a:r>
            <a:endParaRPr lang="nl-BE" sz="2800" b="1" dirty="0"/>
          </a:p>
        </p:txBody>
      </p:sp>
      <p:sp>
        <p:nvSpPr>
          <p:cNvPr id="9" name="Tekstvak 8">
            <a:hlinkClick r:id="" action="ppaction://hlinkshowjump?jump=previousslide"/>
          </p:cNvPr>
          <p:cNvSpPr txBox="1"/>
          <p:nvPr/>
        </p:nvSpPr>
        <p:spPr>
          <a:xfrm>
            <a:off x="3635896" y="633478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previousslide"/>
              </a:rPr>
              <a:t>←</a:t>
            </a:r>
            <a:endParaRPr lang="nl-BE" sz="2800" b="1" dirty="0"/>
          </a:p>
        </p:txBody>
      </p:sp>
      <p:sp>
        <p:nvSpPr>
          <p:cNvPr id="10" name="Rechthoek 9"/>
          <p:cNvSpPr/>
          <p:nvPr/>
        </p:nvSpPr>
        <p:spPr>
          <a:xfrm>
            <a:off x="7092280" y="6453336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1" name="Tekstvak 10">
            <a:hlinkClick r:id="rId5" action="ppaction://hlinksldjump"/>
          </p:cNvPr>
          <p:cNvSpPr txBox="1"/>
          <p:nvPr/>
        </p:nvSpPr>
        <p:spPr>
          <a:xfrm>
            <a:off x="7236296" y="6488668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6" action="ppaction://hlinksldjump"/>
              </a:rPr>
              <a:t>Terug naar inhoud</a:t>
            </a:r>
            <a:endParaRPr lang="nl-BE" dirty="0"/>
          </a:p>
        </p:txBody>
      </p:sp>
      <p:sp>
        <p:nvSpPr>
          <p:cNvPr id="12" name="Rechthoek 11"/>
          <p:cNvSpPr/>
          <p:nvPr/>
        </p:nvSpPr>
        <p:spPr>
          <a:xfrm>
            <a:off x="7092280" y="6453336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3" name="Tekstvak 12">
            <a:hlinkClick r:id="rId5" action="ppaction://hlinksldjump"/>
          </p:cNvPr>
          <p:cNvSpPr txBox="1"/>
          <p:nvPr/>
        </p:nvSpPr>
        <p:spPr>
          <a:xfrm>
            <a:off x="7236296" y="6488668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7" action="ppaction://hlinksldjump"/>
              </a:rPr>
              <a:t>Terug naar inhoud</a:t>
            </a:r>
            <a:endParaRPr lang="nl-B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getty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72218" y="1600202"/>
            <a:ext cx="6799569" cy="4525963"/>
          </a:xfrm>
        </p:spPr>
      </p:pic>
      <p:sp>
        <p:nvSpPr>
          <p:cNvPr id="6" name="Tekstvak 5">
            <a:hlinkClick r:id="" action="ppaction://hlinkshowjump?jump=nextslide"/>
          </p:cNvPr>
          <p:cNvSpPr txBox="1"/>
          <p:nvPr/>
        </p:nvSpPr>
        <p:spPr>
          <a:xfrm>
            <a:off x="4211960" y="633478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nextslide"/>
              </a:rPr>
              <a:t>→</a:t>
            </a:r>
            <a:endParaRPr lang="nl-BE" sz="2800" b="1" dirty="0"/>
          </a:p>
        </p:txBody>
      </p:sp>
      <p:sp>
        <p:nvSpPr>
          <p:cNvPr id="7" name="Tekstvak 6">
            <a:hlinkClick r:id="" action="ppaction://hlinkshowjump?jump=previousslide"/>
          </p:cNvPr>
          <p:cNvSpPr txBox="1"/>
          <p:nvPr/>
        </p:nvSpPr>
        <p:spPr>
          <a:xfrm>
            <a:off x="3635896" y="633478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previousslide"/>
              </a:rPr>
              <a:t>←</a:t>
            </a:r>
            <a:endParaRPr lang="nl-BE" sz="2800" b="1" dirty="0"/>
          </a:p>
        </p:txBody>
      </p:sp>
      <p:sp>
        <p:nvSpPr>
          <p:cNvPr id="8" name="Rechthoek 7"/>
          <p:cNvSpPr/>
          <p:nvPr/>
        </p:nvSpPr>
        <p:spPr>
          <a:xfrm>
            <a:off x="7092280" y="6453336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9" name="Tekstvak 8">
            <a:hlinkClick r:id="rId4" action="ppaction://hlinksldjump"/>
          </p:cNvPr>
          <p:cNvSpPr txBox="1"/>
          <p:nvPr/>
        </p:nvSpPr>
        <p:spPr>
          <a:xfrm>
            <a:off x="7236296" y="6488668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5" action="ppaction://hlinksldjump"/>
              </a:rPr>
              <a:t>Terug naar inhoud</a:t>
            </a:r>
            <a:endParaRPr lang="nl-BE" dirty="0"/>
          </a:p>
        </p:txBody>
      </p:sp>
      <p:sp>
        <p:nvSpPr>
          <p:cNvPr id="10" name="Rechthoek 9"/>
          <p:cNvSpPr/>
          <p:nvPr/>
        </p:nvSpPr>
        <p:spPr>
          <a:xfrm>
            <a:off x="7092280" y="6453336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1" name="Tekstvak 10">
            <a:hlinkClick r:id="rId4" action="ppaction://hlinksldjump"/>
          </p:cNvPr>
          <p:cNvSpPr txBox="1"/>
          <p:nvPr/>
        </p:nvSpPr>
        <p:spPr>
          <a:xfrm>
            <a:off x="7236296" y="6488668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6" action="ppaction://hlinksldjump"/>
              </a:rPr>
              <a:t>Terug naar inhoud</a:t>
            </a:r>
            <a:endParaRPr lang="nl-B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getty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03650" y="980729"/>
            <a:ext cx="6572548" cy="4929411"/>
          </a:xfrm>
        </p:spPr>
      </p:pic>
      <p:sp>
        <p:nvSpPr>
          <p:cNvPr id="6" name="Tekstvak 5">
            <a:hlinkClick r:id="" action="ppaction://hlinkshowjump?jump=nextslide"/>
          </p:cNvPr>
          <p:cNvSpPr txBox="1"/>
          <p:nvPr/>
        </p:nvSpPr>
        <p:spPr>
          <a:xfrm>
            <a:off x="4211960" y="633478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nextslide"/>
              </a:rPr>
              <a:t>→</a:t>
            </a:r>
            <a:endParaRPr lang="nl-BE" sz="2800" b="1" dirty="0"/>
          </a:p>
        </p:txBody>
      </p:sp>
      <p:sp>
        <p:nvSpPr>
          <p:cNvPr id="7" name="Tekstvak 6">
            <a:hlinkClick r:id="" action="ppaction://hlinkshowjump?jump=previousslide"/>
          </p:cNvPr>
          <p:cNvSpPr txBox="1"/>
          <p:nvPr/>
        </p:nvSpPr>
        <p:spPr>
          <a:xfrm>
            <a:off x="3635896" y="633478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previousslide"/>
              </a:rPr>
              <a:t>←</a:t>
            </a:r>
            <a:endParaRPr lang="nl-BE" sz="2800" b="1" dirty="0"/>
          </a:p>
        </p:txBody>
      </p:sp>
      <p:sp>
        <p:nvSpPr>
          <p:cNvPr id="8" name="Rechthoek 7"/>
          <p:cNvSpPr/>
          <p:nvPr/>
        </p:nvSpPr>
        <p:spPr>
          <a:xfrm>
            <a:off x="7092280" y="6453336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9" name="Tekstvak 8">
            <a:hlinkClick r:id="rId4" action="ppaction://hlinksldjump"/>
          </p:cNvPr>
          <p:cNvSpPr txBox="1"/>
          <p:nvPr/>
        </p:nvSpPr>
        <p:spPr>
          <a:xfrm>
            <a:off x="7236296" y="6488668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5" action="ppaction://hlinksldjump"/>
              </a:rPr>
              <a:t>Terug naar inhoud</a:t>
            </a:r>
            <a:endParaRPr lang="nl-BE" dirty="0"/>
          </a:p>
        </p:txBody>
      </p:sp>
      <p:sp>
        <p:nvSpPr>
          <p:cNvPr id="12" name="Rechthoek 11"/>
          <p:cNvSpPr/>
          <p:nvPr/>
        </p:nvSpPr>
        <p:spPr>
          <a:xfrm>
            <a:off x="7092280" y="6453336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3" name="Tekstvak 12">
            <a:hlinkClick r:id="rId4" action="ppaction://hlinksldjump"/>
          </p:cNvPr>
          <p:cNvSpPr txBox="1"/>
          <p:nvPr/>
        </p:nvSpPr>
        <p:spPr>
          <a:xfrm>
            <a:off x="7236296" y="6488668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6" action="ppaction://hlinksldjump"/>
              </a:rPr>
              <a:t>Terug naar inhoud</a:t>
            </a:r>
            <a:endParaRPr lang="nl-B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getty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2844" y="2"/>
            <a:ext cx="3394472" cy="4525963"/>
          </a:xfrm>
        </p:spPr>
      </p:pic>
      <p:pic>
        <p:nvPicPr>
          <p:cNvPr id="5" name="Afbeelding 4" descr="getty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9" y="3571852"/>
            <a:ext cx="2464611" cy="3286148"/>
          </a:xfrm>
          <a:prstGeom prst="rect">
            <a:avLst/>
          </a:prstGeom>
        </p:spPr>
      </p:pic>
      <p:pic>
        <p:nvPicPr>
          <p:cNvPr id="6" name="Afbeelding 5" descr="getty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89" y="571480"/>
            <a:ext cx="4214811" cy="5619746"/>
          </a:xfrm>
          <a:prstGeom prst="rect">
            <a:avLst/>
          </a:prstGeom>
        </p:spPr>
      </p:pic>
      <p:sp>
        <p:nvSpPr>
          <p:cNvPr id="9" name="Tekstvak 8">
            <a:hlinkClick r:id="" action="ppaction://hlinkshowjump?jump=nextslide"/>
          </p:cNvPr>
          <p:cNvSpPr txBox="1"/>
          <p:nvPr/>
        </p:nvSpPr>
        <p:spPr>
          <a:xfrm>
            <a:off x="4211960" y="633478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nextslide"/>
              </a:rPr>
              <a:t>→</a:t>
            </a:r>
            <a:endParaRPr lang="nl-BE" sz="2800" b="1" dirty="0"/>
          </a:p>
        </p:txBody>
      </p:sp>
      <p:sp>
        <p:nvSpPr>
          <p:cNvPr id="10" name="Tekstvak 9">
            <a:hlinkClick r:id="" action="ppaction://hlinkshowjump?jump=previousslide"/>
          </p:cNvPr>
          <p:cNvSpPr txBox="1"/>
          <p:nvPr/>
        </p:nvSpPr>
        <p:spPr>
          <a:xfrm>
            <a:off x="3635896" y="633478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previousslide"/>
              </a:rPr>
              <a:t>←</a:t>
            </a:r>
            <a:endParaRPr lang="nl-BE" sz="2800" b="1" dirty="0"/>
          </a:p>
        </p:txBody>
      </p:sp>
      <p:sp>
        <p:nvSpPr>
          <p:cNvPr id="11" name="Rechthoek 10"/>
          <p:cNvSpPr/>
          <p:nvPr/>
        </p:nvSpPr>
        <p:spPr>
          <a:xfrm>
            <a:off x="7092280" y="6453336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2" name="Tekstvak 11">
            <a:hlinkClick r:id="rId6" action="ppaction://hlinksldjump"/>
          </p:cNvPr>
          <p:cNvSpPr txBox="1"/>
          <p:nvPr/>
        </p:nvSpPr>
        <p:spPr>
          <a:xfrm>
            <a:off x="7236296" y="6488668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7" action="ppaction://hlinksldjump"/>
              </a:rPr>
              <a:t>Terug naar inhoud</a:t>
            </a:r>
            <a:endParaRPr lang="nl-BE" dirty="0"/>
          </a:p>
        </p:txBody>
      </p:sp>
      <p:sp>
        <p:nvSpPr>
          <p:cNvPr id="15" name="Rechthoek 14"/>
          <p:cNvSpPr/>
          <p:nvPr/>
        </p:nvSpPr>
        <p:spPr>
          <a:xfrm>
            <a:off x="7092280" y="6453336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6" name="Tekstvak 15">
            <a:hlinkClick r:id="rId6" action="ppaction://hlinksldjump"/>
          </p:cNvPr>
          <p:cNvSpPr txBox="1"/>
          <p:nvPr/>
        </p:nvSpPr>
        <p:spPr>
          <a:xfrm>
            <a:off x="7236296" y="6488668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8" action="ppaction://hlinksldjump"/>
              </a:rPr>
              <a:t>Terug naar inhoud</a:t>
            </a:r>
            <a:endParaRPr lang="nl-B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 descr="tuinvett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3" y="428606"/>
            <a:ext cx="4143404" cy="2762269"/>
          </a:xfrm>
        </p:spPr>
      </p:pic>
      <p:pic>
        <p:nvPicPr>
          <p:cNvPr id="7" name="Afbeelding 6" descr="vettisalv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39140" y="2928934"/>
            <a:ext cx="4604861" cy="3465584"/>
          </a:xfrm>
          <a:prstGeom prst="rect">
            <a:avLst/>
          </a:prstGeom>
        </p:spPr>
      </p:pic>
      <p:sp>
        <p:nvSpPr>
          <p:cNvPr id="9" name="Tekstvak 8">
            <a:hlinkClick r:id="" action="ppaction://hlinkshowjump?jump=previousslide"/>
          </p:cNvPr>
          <p:cNvSpPr txBox="1"/>
          <p:nvPr/>
        </p:nvSpPr>
        <p:spPr>
          <a:xfrm>
            <a:off x="3635896" y="633478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previousslide"/>
              </a:rPr>
              <a:t>←</a:t>
            </a:r>
            <a:endParaRPr lang="nl-BE" sz="2800" b="1" dirty="0"/>
          </a:p>
        </p:txBody>
      </p:sp>
      <p:sp>
        <p:nvSpPr>
          <p:cNvPr id="8" name="Rechthoek 7"/>
          <p:cNvSpPr/>
          <p:nvPr/>
        </p:nvSpPr>
        <p:spPr>
          <a:xfrm>
            <a:off x="7092280" y="6453336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0" name="Tekstvak 9">
            <a:hlinkClick r:id="rId5" action="ppaction://hlinksldjump"/>
          </p:cNvPr>
          <p:cNvSpPr txBox="1"/>
          <p:nvPr/>
        </p:nvSpPr>
        <p:spPr>
          <a:xfrm>
            <a:off x="7236296" y="6488668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6" action="ppaction://hlinksldjump"/>
              </a:rPr>
              <a:t>Terug naar inhoud</a:t>
            </a:r>
            <a:endParaRPr lang="nl-BE" dirty="0"/>
          </a:p>
        </p:txBody>
      </p:sp>
      <p:sp>
        <p:nvSpPr>
          <p:cNvPr id="11" name="Rechthoek 10"/>
          <p:cNvSpPr/>
          <p:nvPr/>
        </p:nvSpPr>
        <p:spPr>
          <a:xfrm>
            <a:off x="7092280" y="6453336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2" name="Tekstvak 11">
            <a:hlinkClick r:id="rId5" action="ppaction://hlinksldjump"/>
          </p:cNvPr>
          <p:cNvSpPr txBox="1"/>
          <p:nvPr/>
        </p:nvSpPr>
        <p:spPr>
          <a:xfrm>
            <a:off x="7236296" y="6488668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7" action="ppaction://hlinksldjump"/>
              </a:rPr>
              <a:t>Terug naar inhoud</a:t>
            </a:r>
            <a:endParaRPr lang="nl-B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kstvak 3"/>
          <p:cNvSpPr txBox="1">
            <a:spLocks noChangeArrowheads="1"/>
          </p:cNvSpPr>
          <p:nvPr/>
        </p:nvSpPr>
        <p:spPr bwMode="auto">
          <a:xfrm>
            <a:off x="1187450" y="0"/>
            <a:ext cx="6429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 sz="6000" dirty="0"/>
              <a:t>Bellerophon</a:t>
            </a:r>
          </a:p>
        </p:txBody>
      </p:sp>
      <p:pic>
        <p:nvPicPr>
          <p:cNvPr id="2051" name="Afbeelding 4" descr="giovannibattistatiepolo_bellerophon_on_pegasus_detail17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981075"/>
            <a:ext cx="4486275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hoek 3"/>
          <p:cNvSpPr/>
          <p:nvPr/>
        </p:nvSpPr>
        <p:spPr>
          <a:xfrm>
            <a:off x="7092280" y="6453336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" name="Tekstvak 4">
            <a:hlinkClick r:id="rId4" action="ppaction://hlinksldjump"/>
          </p:cNvPr>
          <p:cNvSpPr txBox="1"/>
          <p:nvPr/>
        </p:nvSpPr>
        <p:spPr>
          <a:xfrm>
            <a:off x="7236296" y="6488668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5" action="ppaction://hlinksldjump"/>
              </a:rPr>
              <a:t>Terug naar inhoud</a:t>
            </a:r>
            <a:endParaRPr lang="nl-BE" dirty="0"/>
          </a:p>
        </p:txBody>
      </p:sp>
      <p:sp>
        <p:nvSpPr>
          <p:cNvPr id="6" name="Tekstvak 5">
            <a:hlinkClick r:id="" action="ppaction://hlinkshowjump?jump=nextslide"/>
          </p:cNvPr>
          <p:cNvSpPr txBox="1"/>
          <p:nvPr/>
        </p:nvSpPr>
        <p:spPr>
          <a:xfrm>
            <a:off x="4211960" y="633478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nextslide"/>
              </a:rPr>
              <a:t>→</a:t>
            </a:r>
            <a:endParaRPr lang="nl-BE" sz="2800" b="1" dirty="0"/>
          </a:p>
        </p:txBody>
      </p:sp>
      <p:sp>
        <p:nvSpPr>
          <p:cNvPr id="7" name="Tekstvak 6">
            <a:hlinkClick r:id="" action="ppaction://hlinkshowjump?jump=previousslide"/>
          </p:cNvPr>
          <p:cNvSpPr txBox="1"/>
          <p:nvPr/>
        </p:nvSpPr>
        <p:spPr>
          <a:xfrm>
            <a:off x="3635896" y="633478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previousslide"/>
              </a:rPr>
              <a:t>←</a:t>
            </a:r>
            <a:endParaRPr lang="nl-BE" sz="2800" b="1" dirty="0"/>
          </a:p>
        </p:txBody>
      </p:sp>
      <p:sp>
        <p:nvSpPr>
          <p:cNvPr id="8" name="Rechthoek 7"/>
          <p:cNvSpPr/>
          <p:nvPr/>
        </p:nvSpPr>
        <p:spPr>
          <a:xfrm>
            <a:off x="7092280" y="6453336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9" name="Tekstvak 8">
            <a:hlinkClick r:id="rId4" action="ppaction://hlinksldjump"/>
          </p:cNvPr>
          <p:cNvSpPr txBox="1"/>
          <p:nvPr/>
        </p:nvSpPr>
        <p:spPr>
          <a:xfrm>
            <a:off x="7236296" y="6488668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6" action="ppaction://hlinksldjump"/>
              </a:rPr>
              <a:t>Terug naar inhoud</a:t>
            </a:r>
            <a:endParaRPr lang="nl-B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Afbeelding 1" descr="chimaer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700" y="476250"/>
            <a:ext cx="450056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Afbeelding 2" descr="M14_3Khimair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7425" y="1844675"/>
            <a:ext cx="434657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kstvak 3"/>
          <p:cNvSpPr txBox="1">
            <a:spLocks noChangeArrowheads="1"/>
          </p:cNvSpPr>
          <p:nvPr/>
        </p:nvSpPr>
        <p:spPr bwMode="auto">
          <a:xfrm>
            <a:off x="5072063" y="428625"/>
            <a:ext cx="35004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sz="6600" dirty="0">
                <a:latin typeface="Calibri" pitchFamily="34" charset="0"/>
              </a:rPr>
              <a:t>Chimaera</a:t>
            </a:r>
          </a:p>
        </p:txBody>
      </p:sp>
      <p:sp>
        <p:nvSpPr>
          <p:cNvPr id="5" name="Rechthoek 4"/>
          <p:cNvSpPr/>
          <p:nvPr/>
        </p:nvSpPr>
        <p:spPr>
          <a:xfrm>
            <a:off x="7092280" y="6453336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6" name="Tekstvak 5">
            <a:hlinkClick r:id="rId5" action="ppaction://hlinksldjump"/>
          </p:cNvPr>
          <p:cNvSpPr txBox="1"/>
          <p:nvPr/>
        </p:nvSpPr>
        <p:spPr>
          <a:xfrm>
            <a:off x="7236296" y="6488668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6" action="ppaction://hlinksldjump"/>
              </a:rPr>
              <a:t>Terug naar inhoud</a:t>
            </a:r>
            <a:endParaRPr lang="nl-BE" dirty="0"/>
          </a:p>
        </p:txBody>
      </p:sp>
      <p:sp>
        <p:nvSpPr>
          <p:cNvPr id="7" name="Tekstvak 6">
            <a:hlinkClick r:id="" action="ppaction://hlinkshowjump?jump=nextslide"/>
          </p:cNvPr>
          <p:cNvSpPr txBox="1"/>
          <p:nvPr/>
        </p:nvSpPr>
        <p:spPr>
          <a:xfrm>
            <a:off x="4211960" y="633478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nextslide"/>
              </a:rPr>
              <a:t>→</a:t>
            </a:r>
            <a:endParaRPr lang="nl-BE" sz="2800" b="1" dirty="0"/>
          </a:p>
        </p:txBody>
      </p:sp>
      <p:sp>
        <p:nvSpPr>
          <p:cNvPr id="8" name="Tekstvak 7">
            <a:hlinkClick r:id="" action="ppaction://hlinkshowjump?jump=previousslide"/>
          </p:cNvPr>
          <p:cNvSpPr txBox="1"/>
          <p:nvPr/>
        </p:nvSpPr>
        <p:spPr>
          <a:xfrm>
            <a:off x="3635896" y="633478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previousslide"/>
              </a:rPr>
              <a:t>←</a:t>
            </a:r>
            <a:endParaRPr lang="nl-BE" sz="2800" b="1" dirty="0"/>
          </a:p>
        </p:txBody>
      </p:sp>
      <p:sp>
        <p:nvSpPr>
          <p:cNvPr id="9" name="Rechthoek 8"/>
          <p:cNvSpPr/>
          <p:nvPr/>
        </p:nvSpPr>
        <p:spPr>
          <a:xfrm>
            <a:off x="7092280" y="6453336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0" name="Tekstvak 9">
            <a:hlinkClick r:id="rId5" action="ppaction://hlinksldjump"/>
          </p:cNvPr>
          <p:cNvSpPr txBox="1"/>
          <p:nvPr/>
        </p:nvSpPr>
        <p:spPr>
          <a:xfrm>
            <a:off x="7236296" y="6488668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7" action="ppaction://hlinksldjump"/>
              </a:rPr>
              <a:t>Terug naar inhoud</a:t>
            </a:r>
            <a:endParaRPr lang="nl-B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2" descr="PEGAZ_~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0"/>
            <a:ext cx="5673725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kstvak 3"/>
          <p:cNvSpPr txBox="1">
            <a:spLocks noChangeArrowheads="1"/>
          </p:cNvSpPr>
          <p:nvPr/>
        </p:nvSpPr>
        <p:spPr bwMode="auto">
          <a:xfrm>
            <a:off x="5572125" y="642938"/>
            <a:ext cx="29289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sz="6000" dirty="0">
                <a:latin typeface="Calibri" pitchFamily="34" charset="0"/>
              </a:rPr>
              <a:t>Pegasos</a:t>
            </a:r>
          </a:p>
        </p:txBody>
      </p:sp>
      <p:sp>
        <p:nvSpPr>
          <p:cNvPr id="4" name="Rechthoek 3"/>
          <p:cNvSpPr/>
          <p:nvPr/>
        </p:nvSpPr>
        <p:spPr>
          <a:xfrm>
            <a:off x="7092280" y="6453336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" name="Tekstvak 4">
            <a:hlinkClick r:id="rId4" action="ppaction://hlinksldjump"/>
          </p:cNvPr>
          <p:cNvSpPr txBox="1"/>
          <p:nvPr/>
        </p:nvSpPr>
        <p:spPr>
          <a:xfrm>
            <a:off x="7236296" y="6488668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5" action="ppaction://hlinksldjump"/>
              </a:rPr>
              <a:t>Terug naar inhoud</a:t>
            </a:r>
            <a:endParaRPr lang="nl-BE" dirty="0"/>
          </a:p>
        </p:txBody>
      </p:sp>
      <p:sp>
        <p:nvSpPr>
          <p:cNvPr id="6" name="Tekstvak 5">
            <a:hlinkClick r:id="" action="ppaction://hlinkshowjump?jump=nextslide"/>
          </p:cNvPr>
          <p:cNvSpPr txBox="1"/>
          <p:nvPr/>
        </p:nvSpPr>
        <p:spPr>
          <a:xfrm>
            <a:off x="4211960" y="633478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nextslide"/>
              </a:rPr>
              <a:t>→</a:t>
            </a:r>
            <a:endParaRPr lang="nl-BE" sz="2800" b="1" dirty="0"/>
          </a:p>
        </p:txBody>
      </p:sp>
      <p:sp>
        <p:nvSpPr>
          <p:cNvPr id="7" name="Tekstvak 6">
            <a:hlinkClick r:id="" action="ppaction://hlinkshowjump?jump=previousslide"/>
          </p:cNvPr>
          <p:cNvSpPr txBox="1"/>
          <p:nvPr/>
        </p:nvSpPr>
        <p:spPr>
          <a:xfrm>
            <a:off x="3635896" y="633478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previousslide"/>
              </a:rPr>
              <a:t>←</a:t>
            </a:r>
            <a:endParaRPr lang="nl-BE" sz="2800" b="1" dirty="0"/>
          </a:p>
        </p:txBody>
      </p:sp>
      <p:sp>
        <p:nvSpPr>
          <p:cNvPr id="8" name="Rechthoek 7"/>
          <p:cNvSpPr/>
          <p:nvPr/>
        </p:nvSpPr>
        <p:spPr>
          <a:xfrm>
            <a:off x="7092280" y="6453336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9" name="Tekstvak 8">
            <a:hlinkClick r:id="rId4" action="ppaction://hlinksldjump"/>
          </p:cNvPr>
          <p:cNvSpPr txBox="1"/>
          <p:nvPr/>
        </p:nvSpPr>
        <p:spPr>
          <a:xfrm>
            <a:off x="7236296" y="6488668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6" action="ppaction://hlinksldjump"/>
              </a:rPr>
              <a:t>Terug naar inhoud</a:t>
            </a:r>
            <a:endParaRPr lang="nl-B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572px-The_Birth_of_Pegasus_and_Chrysaor_1876-1885_Edward_Burne-Jon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85728"/>
            <a:ext cx="4563459" cy="47868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3" name="Afbeelding 2" descr="Pegasu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0" y="2420938"/>
            <a:ext cx="40005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hoek 3"/>
          <p:cNvSpPr/>
          <p:nvPr/>
        </p:nvSpPr>
        <p:spPr>
          <a:xfrm>
            <a:off x="7092280" y="0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" name="Tekstvak 4">
            <a:hlinkClick r:id="rId5" action="ppaction://hlinksldjump"/>
          </p:cNvPr>
          <p:cNvSpPr txBox="1"/>
          <p:nvPr/>
        </p:nvSpPr>
        <p:spPr>
          <a:xfrm>
            <a:off x="7236296" y="35332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6" action="ppaction://hlinksldjump"/>
              </a:rPr>
              <a:t>Terug naar inhoud</a:t>
            </a:r>
            <a:endParaRPr lang="nl-BE" dirty="0"/>
          </a:p>
        </p:txBody>
      </p:sp>
      <p:sp>
        <p:nvSpPr>
          <p:cNvPr id="6" name="Tekstvak 5">
            <a:hlinkClick r:id="" action="ppaction://hlinkshowjump?jump=nextslide"/>
          </p:cNvPr>
          <p:cNvSpPr txBox="1"/>
          <p:nvPr/>
        </p:nvSpPr>
        <p:spPr>
          <a:xfrm>
            <a:off x="4211960" y="633478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nextslide"/>
              </a:rPr>
              <a:t>→</a:t>
            </a:r>
            <a:endParaRPr lang="nl-BE" sz="2800" b="1" dirty="0"/>
          </a:p>
        </p:txBody>
      </p:sp>
      <p:sp>
        <p:nvSpPr>
          <p:cNvPr id="7" name="Tekstvak 6">
            <a:hlinkClick r:id="" action="ppaction://hlinkshowjump?jump=previousslide"/>
          </p:cNvPr>
          <p:cNvSpPr txBox="1"/>
          <p:nvPr/>
        </p:nvSpPr>
        <p:spPr>
          <a:xfrm>
            <a:off x="3635896" y="633478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previousslide"/>
              </a:rPr>
              <a:t>←</a:t>
            </a:r>
            <a:endParaRPr lang="nl-BE" sz="2800" b="1" dirty="0"/>
          </a:p>
        </p:txBody>
      </p:sp>
      <p:sp>
        <p:nvSpPr>
          <p:cNvPr id="8" name="Rechthoek 7"/>
          <p:cNvSpPr/>
          <p:nvPr/>
        </p:nvSpPr>
        <p:spPr>
          <a:xfrm>
            <a:off x="7092280" y="0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9" name="Tekstvak 8">
            <a:hlinkClick r:id="rId5" action="ppaction://hlinksldjump"/>
          </p:cNvPr>
          <p:cNvSpPr txBox="1"/>
          <p:nvPr/>
        </p:nvSpPr>
        <p:spPr>
          <a:xfrm>
            <a:off x="7236296" y="35332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7" action="ppaction://hlinksldjump"/>
              </a:rPr>
              <a:t>Terug naar inhoud</a:t>
            </a:r>
            <a:endParaRPr lang="nl-B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Afbeelding 1" descr="bellerophon.jpg"/>
          <p:cNvPicPr>
            <a:picLocks noChangeAspect="1"/>
          </p:cNvPicPr>
          <p:nvPr/>
        </p:nvPicPr>
        <p:blipFill>
          <a:blip r:embed="rId3" cstate="print"/>
          <a:srcRect b="307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hthoek 2"/>
          <p:cNvSpPr/>
          <p:nvPr/>
        </p:nvSpPr>
        <p:spPr>
          <a:xfrm>
            <a:off x="7092280" y="0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" name="Tekstvak 3">
            <a:hlinkClick r:id="rId4" action="ppaction://hlinksldjump"/>
          </p:cNvPr>
          <p:cNvSpPr txBox="1"/>
          <p:nvPr/>
        </p:nvSpPr>
        <p:spPr>
          <a:xfrm>
            <a:off x="7236296" y="35332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5" action="ppaction://hlinksldjump"/>
              </a:rPr>
              <a:t>Terug naar inhoud</a:t>
            </a:r>
            <a:endParaRPr lang="nl-BE" dirty="0"/>
          </a:p>
        </p:txBody>
      </p:sp>
      <p:sp>
        <p:nvSpPr>
          <p:cNvPr id="5" name="Tekstvak 4">
            <a:hlinkClick r:id="" action="ppaction://hlinkshowjump?jump=nextslide"/>
          </p:cNvPr>
          <p:cNvSpPr txBox="1"/>
          <p:nvPr/>
        </p:nvSpPr>
        <p:spPr>
          <a:xfrm>
            <a:off x="4211960" y="633478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nextslide"/>
              </a:rPr>
              <a:t>→</a:t>
            </a:r>
            <a:endParaRPr lang="nl-BE" sz="2800" b="1" dirty="0"/>
          </a:p>
        </p:txBody>
      </p:sp>
      <p:sp>
        <p:nvSpPr>
          <p:cNvPr id="6" name="Tekstvak 5">
            <a:hlinkClick r:id="" action="ppaction://hlinkshowjump?jump=previousslide"/>
          </p:cNvPr>
          <p:cNvSpPr txBox="1"/>
          <p:nvPr/>
        </p:nvSpPr>
        <p:spPr>
          <a:xfrm>
            <a:off x="3635896" y="633478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previousslide"/>
              </a:rPr>
              <a:t>←</a:t>
            </a:r>
            <a:endParaRPr lang="nl-BE" sz="2800" b="1" dirty="0"/>
          </a:p>
        </p:txBody>
      </p:sp>
      <p:sp>
        <p:nvSpPr>
          <p:cNvPr id="7" name="Rechthoek 6"/>
          <p:cNvSpPr/>
          <p:nvPr/>
        </p:nvSpPr>
        <p:spPr>
          <a:xfrm>
            <a:off x="7092280" y="0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8" name="Tekstvak 7">
            <a:hlinkClick r:id="rId4" action="ppaction://hlinksldjump"/>
          </p:cNvPr>
          <p:cNvSpPr txBox="1"/>
          <p:nvPr/>
        </p:nvSpPr>
        <p:spPr>
          <a:xfrm>
            <a:off x="7236296" y="35332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6" action="ppaction://hlinksldjump"/>
              </a:rPr>
              <a:t>Terug naar inhoud</a:t>
            </a:r>
            <a:endParaRPr lang="nl-B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u="sng" dirty="0" smtClean="0"/>
              <a:t>Geef in de juiste vorm (avis, rosa, donum) mv.</a:t>
            </a:r>
          </a:p>
        </p:txBody>
      </p:sp>
      <p:sp>
        <p:nvSpPr>
          <p:cNvPr id="4" name="Rechthoek 3"/>
          <p:cNvSpPr/>
          <p:nvPr/>
        </p:nvSpPr>
        <p:spPr>
          <a:xfrm>
            <a:off x="1835696" y="1844824"/>
            <a:ext cx="6408712" cy="24482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1835696" y="1412776"/>
            <a:ext cx="640871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1115616" y="1844824"/>
            <a:ext cx="720080" cy="24482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1115616" y="2276872"/>
            <a:ext cx="71287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>
            <a:off x="1115616" y="2708920"/>
            <a:ext cx="71287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kstvak 20"/>
          <p:cNvSpPr txBox="1"/>
          <p:nvPr/>
        </p:nvSpPr>
        <p:spPr>
          <a:xfrm>
            <a:off x="1115616" y="184482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Nom.</a:t>
            </a:r>
            <a:endParaRPr lang="nl-NL" b="1" dirty="0"/>
          </a:p>
        </p:txBody>
      </p:sp>
      <p:sp>
        <p:nvSpPr>
          <p:cNvPr id="22" name="Tekstvak 21"/>
          <p:cNvSpPr txBox="1"/>
          <p:nvPr/>
        </p:nvSpPr>
        <p:spPr>
          <a:xfrm>
            <a:off x="1115616" y="22768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Acc.</a:t>
            </a:r>
            <a:endParaRPr lang="nl-NL" b="1" dirty="0"/>
          </a:p>
        </p:txBody>
      </p:sp>
      <p:cxnSp>
        <p:nvCxnSpPr>
          <p:cNvPr id="24" name="Rechte verbindingslijn 23"/>
          <p:cNvCxnSpPr/>
          <p:nvPr/>
        </p:nvCxnSpPr>
        <p:spPr>
          <a:xfrm rot="10800000" flipH="1">
            <a:off x="1115616" y="3140968"/>
            <a:ext cx="71287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kstvak 24"/>
          <p:cNvSpPr txBox="1"/>
          <p:nvPr/>
        </p:nvSpPr>
        <p:spPr>
          <a:xfrm>
            <a:off x="1115616" y="270892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Gen.</a:t>
            </a:r>
            <a:endParaRPr lang="nl-NL" b="1" dirty="0"/>
          </a:p>
        </p:txBody>
      </p:sp>
      <p:cxnSp>
        <p:nvCxnSpPr>
          <p:cNvPr id="27" name="Rechte verbindingslijn 26"/>
          <p:cNvCxnSpPr/>
          <p:nvPr/>
        </p:nvCxnSpPr>
        <p:spPr>
          <a:xfrm>
            <a:off x="1115616" y="3645024"/>
            <a:ext cx="71287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kstvak 28"/>
          <p:cNvSpPr txBox="1"/>
          <p:nvPr/>
        </p:nvSpPr>
        <p:spPr>
          <a:xfrm>
            <a:off x="1115616" y="314096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Dat.</a:t>
            </a:r>
            <a:endParaRPr lang="nl-NL" b="1" dirty="0"/>
          </a:p>
        </p:txBody>
      </p:sp>
      <p:sp>
        <p:nvSpPr>
          <p:cNvPr id="30" name="Tekstvak 29"/>
          <p:cNvSpPr txBox="1"/>
          <p:nvPr/>
        </p:nvSpPr>
        <p:spPr>
          <a:xfrm>
            <a:off x="1115616" y="364502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Abl.</a:t>
            </a:r>
            <a:endParaRPr lang="nl-NL" b="1" dirty="0"/>
          </a:p>
        </p:txBody>
      </p:sp>
      <p:cxnSp>
        <p:nvCxnSpPr>
          <p:cNvPr id="32" name="Rechte verbindingslijn 31"/>
          <p:cNvCxnSpPr/>
          <p:nvPr/>
        </p:nvCxnSpPr>
        <p:spPr>
          <a:xfrm rot="5400000">
            <a:off x="2195737" y="2852936"/>
            <a:ext cx="28803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Rechte verbindingslijn 33"/>
          <p:cNvCxnSpPr/>
          <p:nvPr/>
        </p:nvCxnSpPr>
        <p:spPr>
          <a:xfrm rot="5400000">
            <a:off x="4499993" y="2852936"/>
            <a:ext cx="28803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kstvak 34"/>
          <p:cNvSpPr txBox="1"/>
          <p:nvPr/>
        </p:nvSpPr>
        <p:spPr>
          <a:xfrm>
            <a:off x="1835696" y="1412776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 smtClean="0"/>
              <a:t>Mannelijk</a:t>
            </a:r>
            <a:endParaRPr lang="nl-NL" sz="2000" b="1" dirty="0"/>
          </a:p>
        </p:txBody>
      </p:sp>
      <p:sp>
        <p:nvSpPr>
          <p:cNvPr id="36" name="Tekstvak 35"/>
          <p:cNvSpPr txBox="1"/>
          <p:nvPr/>
        </p:nvSpPr>
        <p:spPr>
          <a:xfrm>
            <a:off x="3635896" y="1412776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 smtClean="0"/>
              <a:t>Vrouwelijk</a:t>
            </a:r>
            <a:endParaRPr lang="nl-NL" sz="2000" b="1" dirty="0"/>
          </a:p>
        </p:txBody>
      </p:sp>
      <p:sp>
        <p:nvSpPr>
          <p:cNvPr id="37" name="Tekstvak 36"/>
          <p:cNvSpPr txBox="1"/>
          <p:nvPr/>
        </p:nvSpPr>
        <p:spPr>
          <a:xfrm>
            <a:off x="5940152" y="1412776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 smtClean="0"/>
              <a:t>Onzijdig</a:t>
            </a:r>
            <a:endParaRPr lang="nl-NL" sz="2000" b="1" dirty="0"/>
          </a:p>
        </p:txBody>
      </p:sp>
      <p:sp>
        <p:nvSpPr>
          <p:cNvPr id="38" name="Tekstvak 37"/>
          <p:cNvSpPr txBox="1"/>
          <p:nvPr/>
        </p:nvSpPr>
        <p:spPr>
          <a:xfrm>
            <a:off x="1835696" y="184482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avi</a:t>
            </a:r>
          </a:p>
        </p:txBody>
      </p:sp>
      <p:sp>
        <p:nvSpPr>
          <p:cNvPr id="39" name="Tekstvak 38"/>
          <p:cNvSpPr txBox="1"/>
          <p:nvPr/>
        </p:nvSpPr>
        <p:spPr>
          <a:xfrm>
            <a:off x="1835696" y="227687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avos</a:t>
            </a:r>
            <a:endParaRPr lang="nl-NL" dirty="0"/>
          </a:p>
        </p:txBody>
      </p:sp>
      <p:sp>
        <p:nvSpPr>
          <p:cNvPr id="40" name="Tekstvak 39"/>
          <p:cNvSpPr txBox="1"/>
          <p:nvPr/>
        </p:nvSpPr>
        <p:spPr>
          <a:xfrm>
            <a:off x="1835696" y="270892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avorum</a:t>
            </a:r>
            <a:endParaRPr lang="nl-NL" dirty="0"/>
          </a:p>
        </p:txBody>
      </p:sp>
      <p:sp>
        <p:nvSpPr>
          <p:cNvPr id="41" name="Tekstvak 40"/>
          <p:cNvSpPr txBox="1"/>
          <p:nvPr/>
        </p:nvSpPr>
        <p:spPr>
          <a:xfrm>
            <a:off x="1835696" y="321297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avis</a:t>
            </a:r>
            <a:endParaRPr lang="nl-NL" dirty="0"/>
          </a:p>
        </p:txBody>
      </p:sp>
      <p:sp>
        <p:nvSpPr>
          <p:cNvPr id="42" name="Tekstvak 41"/>
          <p:cNvSpPr txBox="1"/>
          <p:nvPr/>
        </p:nvSpPr>
        <p:spPr>
          <a:xfrm>
            <a:off x="1835696" y="378904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avis</a:t>
            </a:r>
            <a:endParaRPr lang="nl-NL" dirty="0"/>
          </a:p>
        </p:txBody>
      </p:sp>
      <p:cxnSp>
        <p:nvCxnSpPr>
          <p:cNvPr id="44" name="Rechte verbindingslijn met pijl 43"/>
          <p:cNvCxnSpPr/>
          <p:nvPr/>
        </p:nvCxnSpPr>
        <p:spPr>
          <a:xfrm rot="5400000">
            <a:off x="-251743" y="3068166"/>
            <a:ext cx="172819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5" name="Tekstvak 44"/>
          <p:cNvSpPr txBox="1"/>
          <p:nvPr/>
        </p:nvSpPr>
        <p:spPr>
          <a:xfrm>
            <a:off x="179512" y="1268760"/>
            <a:ext cx="2880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/>
              <a:t>H</a:t>
            </a:r>
          </a:p>
          <a:p>
            <a:r>
              <a:rPr lang="nl-BE" sz="2400" b="1" dirty="0" smtClean="0"/>
              <a:t>O</a:t>
            </a:r>
          </a:p>
          <a:p>
            <a:r>
              <a:rPr lang="nl-BE" sz="2400" b="1" dirty="0" smtClean="0"/>
              <a:t>O</a:t>
            </a:r>
          </a:p>
          <a:p>
            <a:r>
              <a:rPr lang="nl-BE" sz="2400" b="1" dirty="0" smtClean="0"/>
              <a:t>G</a:t>
            </a:r>
          </a:p>
          <a:p>
            <a:r>
              <a:rPr lang="nl-BE" sz="2400" b="1" dirty="0" smtClean="0"/>
              <a:t>-</a:t>
            </a:r>
          </a:p>
          <a:p>
            <a:r>
              <a:rPr lang="nl-BE" sz="2400" b="1" dirty="0" smtClean="0"/>
              <a:t>L</a:t>
            </a:r>
          </a:p>
          <a:p>
            <a:r>
              <a:rPr lang="nl-BE" sz="2400" b="1" dirty="0" smtClean="0"/>
              <a:t>A</a:t>
            </a:r>
          </a:p>
          <a:p>
            <a:r>
              <a:rPr lang="nl-BE" sz="2400" b="1" dirty="0" smtClean="0"/>
              <a:t>A</a:t>
            </a:r>
          </a:p>
          <a:p>
            <a:r>
              <a:rPr lang="nl-BE" sz="2400" b="1" dirty="0" smtClean="0"/>
              <a:t>G</a:t>
            </a:r>
          </a:p>
        </p:txBody>
      </p:sp>
      <p:sp>
        <p:nvSpPr>
          <p:cNvPr id="46" name="Tekstvak 45"/>
          <p:cNvSpPr txBox="1"/>
          <p:nvPr/>
        </p:nvSpPr>
        <p:spPr>
          <a:xfrm>
            <a:off x="3635896" y="184482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rosae</a:t>
            </a:r>
            <a:endParaRPr lang="nl-NL" dirty="0"/>
          </a:p>
        </p:txBody>
      </p:sp>
      <p:sp>
        <p:nvSpPr>
          <p:cNvPr id="47" name="Tekstvak 46"/>
          <p:cNvSpPr txBox="1"/>
          <p:nvPr/>
        </p:nvSpPr>
        <p:spPr>
          <a:xfrm>
            <a:off x="3635896" y="227687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rosas</a:t>
            </a:r>
            <a:endParaRPr lang="nl-NL" dirty="0"/>
          </a:p>
        </p:txBody>
      </p:sp>
      <p:sp>
        <p:nvSpPr>
          <p:cNvPr id="48" name="Tekstvak 47"/>
          <p:cNvSpPr txBox="1"/>
          <p:nvPr/>
        </p:nvSpPr>
        <p:spPr>
          <a:xfrm>
            <a:off x="3635896" y="278092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rosarum</a:t>
            </a:r>
            <a:endParaRPr lang="nl-NL" dirty="0"/>
          </a:p>
        </p:txBody>
      </p:sp>
      <p:sp>
        <p:nvSpPr>
          <p:cNvPr id="49" name="Tekstvak 48"/>
          <p:cNvSpPr txBox="1"/>
          <p:nvPr/>
        </p:nvSpPr>
        <p:spPr>
          <a:xfrm>
            <a:off x="3635896" y="321297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rosis</a:t>
            </a:r>
            <a:endParaRPr lang="nl-NL" dirty="0"/>
          </a:p>
        </p:txBody>
      </p:sp>
      <p:sp>
        <p:nvSpPr>
          <p:cNvPr id="50" name="Tekstvak 49"/>
          <p:cNvSpPr txBox="1"/>
          <p:nvPr/>
        </p:nvSpPr>
        <p:spPr>
          <a:xfrm>
            <a:off x="3635896" y="378904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rosis</a:t>
            </a:r>
            <a:endParaRPr lang="nl-NL" dirty="0"/>
          </a:p>
        </p:txBody>
      </p:sp>
      <p:sp>
        <p:nvSpPr>
          <p:cNvPr id="51" name="Tekstvak 50"/>
          <p:cNvSpPr txBox="1"/>
          <p:nvPr/>
        </p:nvSpPr>
        <p:spPr>
          <a:xfrm>
            <a:off x="6012160" y="19168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dona</a:t>
            </a:r>
            <a:endParaRPr lang="nl-NL" dirty="0"/>
          </a:p>
        </p:txBody>
      </p:sp>
      <p:sp>
        <p:nvSpPr>
          <p:cNvPr id="52" name="Tekstvak 51"/>
          <p:cNvSpPr txBox="1"/>
          <p:nvPr/>
        </p:nvSpPr>
        <p:spPr>
          <a:xfrm>
            <a:off x="6012160" y="234888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dona</a:t>
            </a:r>
            <a:endParaRPr lang="nl-NL" dirty="0"/>
          </a:p>
        </p:txBody>
      </p:sp>
      <p:sp>
        <p:nvSpPr>
          <p:cNvPr id="53" name="Tekstvak 52"/>
          <p:cNvSpPr txBox="1"/>
          <p:nvPr/>
        </p:nvSpPr>
        <p:spPr>
          <a:xfrm>
            <a:off x="6012160" y="27809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donorum</a:t>
            </a:r>
            <a:endParaRPr lang="nl-NL" dirty="0"/>
          </a:p>
        </p:txBody>
      </p:sp>
      <p:sp>
        <p:nvSpPr>
          <p:cNvPr id="54" name="Tekstvak 53"/>
          <p:cNvSpPr txBox="1"/>
          <p:nvPr/>
        </p:nvSpPr>
        <p:spPr>
          <a:xfrm>
            <a:off x="6012160" y="321297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donis</a:t>
            </a:r>
            <a:endParaRPr lang="nl-NL" dirty="0"/>
          </a:p>
        </p:txBody>
      </p:sp>
      <p:sp>
        <p:nvSpPr>
          <p:cNvPr id="55" name="Tekstvak 54"/>
          <p:cNvSpPr txBox="1"/>
          <p:nvPr/>
        </p:nvSpPr>
        <p:spPr>
          <a:xfrm>
            <a:off x="6084168" y="378904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donis</a:t>
            </a:r>
            <a:endParaRPr lang="nl-NL" dirty="0"/>
          </a:p>
        </p:txBody>
      </p:sp>
      <p:sp>
        <p:nvSpPr>
          <p:cNvPr id="58" name="Tekstvak 57">
            <a:hlinkClick r:id="" action="ppaction://hlinkshowjump?jump=nextslide"/>
          </p:cNvPr>
          <p:cNvSpPr txBox="1"/>
          <p:nvPr/>
        </p:nvSpPr>
        <p:spPr>
          <a:xfrm>
            <a:off x="4211960" y="633478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nextslide"/>
              </a:rPr>
              <a:t>→</a:t>
            </a:r>
            <a:endParaRPr lang="nl-BE" sz="2800" b="1" dirty="0"/>
          </a:p>
        </p:txBody>
      </p:sp>
      <p:sp>
        <p:nvSpPr>
          <p:cNvPr id="57" name="Rechthoek 56"/>
          <p:cNvSpPr/>
          <p:nvPr/>
        </p:nvSpPr>
        <p:spPr>
          <a:xfrm>
            <a:off x="7092280" y="585356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9" name="Tekstvak 58">
            <a:hlinkClick r:id="rId3" action="ppaction://hlinksldjump"/>
          </p:cNvPr>
          <p:cNvSpPr txBox="1"/>
          <p:nvPr/>
        </p:nvSpPr>
        <p:spPr>
          <a:xfrm>
            <a:off x="7236296" y="620688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4" action="ppaction://hlinksldjump"/>
              </a:rPr>
              <a:t>Terug naar inhoud</a:t>
            </a:r>
            <a:endParaRPr lang="nl-B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Afbeelding 2" descr="tiepolo12608622_Bellerophon%20%20Riding%20Pegasus%20%20Slaying%20the%20Chimaera%20(Detail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875" y="-387350"/>
            <a:ext cx="9937750" cy="828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hthoek 2"/>
          <p:cNvSpPr/>
          <p:nvPr/>
        </p:nvSpPr>
        <p:spPr>
          <a:xfrm>
            <a:off x="7092280" y="6453336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" name="Tekstvak 3">
            <a:hlinkClick r:id="rId4" action="ppaction://hlinksldjump"/>
          </p:cNvPr>
          <p:cNvSpPr txBox="1"/>
          <p:nvPr/>
        </p:nvSpPr>
        <p:spPr>
          <a:xfrm>
            <a:off x="7236296" y="6488668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5" action="ppaction://hlinksldjump"/>
              </a:rPr>
              <a:t>Terug naar inhoud</a:t>
            </a:r>
            <a:endParaRPr lang="nl-BE" dirty="0"/>
          </a:p>
        </p:txBody>
      </p:sp>
      <p:sp>
        <p:nvSpPr>
          <p:cNvPr id="5" name="Tekstvak 4">
            <a:hlinkClick r:id="" action="ppaction://hlinkshowjump?jump=nextslide"/>
          </p:cNvPr>
          <p:cNvSpPr txBox="1"/>
          <p:nvPr/>
        </p:nvSpPr>
        <p:spPr>
          <a:xfrm>
            <a:off x="4211960" y="633478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nextslide"/>
              </a:rPr>
              <a:t>→</a:t>
            </a:r>
            <a:endParaRPr lang="nl-BE" sz="2800" b="1" dirty="0"/>
          </a:p>
        </p:txBody>
      </p:sp>
      <p:sp>
        <p:nvSpPr>
          <p:cNvPr id="6" name="Tekstvak 5">
            <a:hlinkClick r:id="" action="ppaction://hlinkshowjump?jump=previousslide"/>
          </p:cNvPr>
          <p:cNvSpPr txBox="1"/>
          <p:nvPr/>
        </p:nvSpPr>
        <p:spPr>
          <a:xfrm>
            <a:off x="3635896" y="633478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previousslide"/>
              </a:rPr>
              <a:t>←</a:t>
            </a:r>
            <a:endParaRPr lang="nl-BE" sz="2800" b="1" dirty="0"/>
          </a:p>
        </p:txBody>
      </p:sp>
      <p:sp>
        <p:nvSpPr>
          <p:cNvPr id="7" name="Rechthoek 6"/>
          <p:cNvSpPr/>
          <p:nvPr/>
        </p:nvSpPr>
        <p:spPr>
          <a:xfrm>
            <a:off x="7092280" y="6453336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8" name="Tekstvak 7">
            <a:hlinkClick r:id="rId4" action="ppaction://hlinksldjump"/>
          </p:cNvPr>
          <p:cNvSpPr txBox="1"/>
          <p:nvPr/>
        </p:nvSpPr>
        <p:spPr>
          <a:xfrm>
            <a:off x="7236296" y="6488668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6" action="ppaction://hlinksldjump"/>
              </a:rPr>
              <a:t>Terug naar inhoud</a:t>
            </a:r>
            <a:endParaRPr lang="nl-B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Afbeelding 1" descr="Bellerophon_Chimaera_BM_D20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hthoek 2"/>
          <p:cNvSpPr/>
          <p:nvPr/>
        </p:nvSpPr>
        <p:spPr>
          <a:xfrm>
            <a:off x="7092280" y="6453336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" name="Tekstvak 3">
            <a:hlinkClick r:id="rId4" action="ppaction://hlinksldjump"/>
          </p:cNvPr>
          <p:cNvSpPr txBox="1"/>
          <p:nvPr/>
        </p:nvSpPr>
        <p:spPr>
          <a:xfrm>
            <a:off x="7236296" y="6488668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5" action="ppaction://hlinksldjump"/>
              </a:rPr>
              <a:t>Terug naar inhoud</a:t>
            </a:r>
            <a:endParaRPr lang="nl-BE" dirty="0"/>
          </a:p>
        </p:txBody>
      </p:sp>
      <p:sp>
        <p:nvSpPr>
          <p:cNvPr id="5" name="Tekstvak 4">
            <a:hlinkClick r:id="" action="ppaction://hlinkshowjump?jump=nextslide"/>
          </p:cNvPr>
          <p:cNvSpPr txBox="1"/>
          <p:nvPr/>
        </p:nvSpPr>
        <p:spPr>
          <a:xfrm>
            <a:off x="4211960" y="633478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nextslide"/>
              </a:rPr>
              <a:t>→</a:t>
            </a:r>
            <a:endParaRPr lang="nl-BE" sz="2800" b="1" dirty="0"/>
          </a:p>
        </p:txBody>
      </p:sp>
      <p:sp>
        <p:nvSpPr>
          <p:cNvPr id="6" name="Tekstvak 5">
            <a:hlinkClick r:id="" action="ppaction://hlinkshowjump?jump=previousslide"/>
          </p:cNvPr>
          <p:cNvSpPr txBox="1"/>
          <p:nvPr/>
        </p:nvSpPr>
        <p:spPr>
          <a:xfrm>
            <a:off x="3635896" y="633478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previousslide"/>
              </a:rPr>
              <a:t>←</a:t>
            </a:r>
            <a:endParaRPr lang="nl-BE" sz="2800" b="1" dirty="0"/>
          </a:p>
        </p:txBody>
      </p:sp>
      <p:sp>
        <p:nvSpPr>
          <p:cNvPr id="7" name="Rechthoek 6"/>
          <p:cNvSpPr/>
          <p:nvPr/>
        </p:nvSpPr>
        <p:spPr>
          <a:xfrm>
            <a:off x="7092280" y="6453336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8" name="Tekstvak 7">
            <a:hlinkClick r:id="rId4" action="ppaction://hlinksldjump"/>
          </p:cNvPr>
          <p:cNvSpPr txBox="1"/>
          <p:nvPr/>
        </p:nvSpPr>
        <p:spPr>
          <a:xfrm>
            <a:off x="7236296" y="6488668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6" action="ppaction://hlinksldjump"/>
              </a:rPr>
              <a:t>Terug naar inhoud</a:t>
            </a:r>
            <a:endParaRPr lang="nl-B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 rot="20984423">
            <a:off x="2678446" y="892909"/>
            <a:ext cx="3948273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Grieks</a:t>
            </a:r>
            <a:endParaRPr lang="nl-NL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611560" y="3212976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 smtClean="0"/>
              <a:t>Keuze uit:</a:t>
            </a:r>
          </a:p>
          <a:p>
            <a:endParaRPr lang="nl-BE" dirty="0" smtClean="0">
              <a:hlinkClick r:id="" action="ppaction://noaction"/>
            </a:endParaRPr>
          </a:p>
          <a:p>
            <a:r>
              <a:rPr lang="nl-BE" dirty="0" smtClean="0">
                <a:hlinkClick r:id="rId2" action="ppaction://hlinksldjump"/>
              </a:rPr>
              <a:t>Alfabet</a:t>
            </a:r>
            <a:endParaRPr lang="nl-BE" dirty="0" smtClean="0"/>
          </a:p>
        </p:txBody>
      </p:sp>
      <p:sp>
        <p:nvSpPr>
          <p:cNvPr id="4" name="Rechthoek 3"/>
          <p:cNvSpPr/>
          <p:nvPr/>
        </p:nvSpPr>
        <p:spPr>
          <a:xfrm>
            <a:off x="7092280" y="0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" name="Tekstvak 4">
            <a:hlinkClick r:id="rId3" action="ppaction://hlinksldjump"/>
          </p:cNvPr>
          <p:cNvSpPr txBox="1"/>
          <p:nvPr/>
        </p:nvSpPr>
        <p:spPr>
          <a:xfrm>
            <a:off x="7236296" y="1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4" action="ppaction://hlinksldjump"/>
              </a:rPr>
              <a:t>Terug naar inhoud</a:t>
            </a:r>
            <a:endParaRPr lang="nl-BE" dirty="0"/>
          </a:p>
        </p:txBody>
      </p:sp>
      <p:pic>
        <p:nvPicPr>
          <p:cNvPr id="51202" name="Picture 2" descr="http://2.bp.blogspot.com/_2cA8EuqR8-Y/SsPICmQWfYI/AAAAAAAAAo8/s9qtV4CdNu0/s320/romeinen-hadden-hekel-aan-verwijfde-grieken_9_165x165.jp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4716016" y="2924944"/>
            <a:ext cx="3096344" cy="309634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1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nl-NL" sz="80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Grieks</a:t>
            </a:r>
            <a:endParaRPr lang="nl-NL" sz="8000" b="1" cap="none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187624" y="1844824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Calibri"/>
                <a:cs typeface="Calibri"/>
              </a:rPr>
              <a:t>  </a:t>
            </a:r>
            <a:endParaRPr lang="nl-BE" dirty="0"/>
          </a:p>
        </p:txBody>
      </p:sp>
      <p:sp>
        <p:nvSpPr>
          <p:cNvPr id="6" name="Rechthoek 5"/>
          <p:cNvSpPr/>
          <p:nvPr/>
        </p:nvSpPr>
        <p:spPr>
          <a:xfrm rot="830221">
            <a:off x="79167" y="2535792"/>
            <a:ext cx="90019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dirty="0" smtClean="0">
                <a:cs typeface="Calibri"/>
              </a:rPr>
              <a:t>α</a:t>
            </a:r>
            <a:r>
              <a:rPr lang="nl-BE" sz="5400" dirty="0" smtClean="0">
                <a:cs typeface="Calibri"/>
              </a:rPr>
              <a:t> </a:t>
            </a:r>
            <a:r>
              <a:rPr lang="el-GR" sz="5400" dirty="0" smtClean="0">
                <a:cs typeface="Calibri"/>
              </a:rPr>
              <a:t>β</a:t>
            </a:r>
            <a:r>
              <a:rPr lang="nl-BE" sz="5400" dirty="0" smtClean="0">
                <a:cs typeface="Calibri"/>
              </a:rPr>
              <a:t> </a:t>
            </a:r>
            <a:r>
              <a:rPr lang="el-GR" sz="5400" dirty="0" smtClean="0">
                <a:cs typeface="Calibri"/>
              </a:rPr>
              <a:t>γ</a:t>
            </a:r>
            <a:r>
              <a:rPr lang="nl-BE" sz="5400" dirty="0" smtClean="0">
                <a:cs typeface="Calibri"/>
              </a:rPr>
              <a:t> </a:t>
            </a:r>
            <a:r>
              <a:rPr lang="el-GR" sz="5400" dirty="0" smtClean="0">
                <a:cs typeface="Calibri"/>
              </a:rPr>
              <a:t>δ</a:t>
            </a:r>
            <a:r>
              <a:rPr lang="nl-BE" sz="5400" dirty="0" smtClean="0">
                <a:cs typeface="Calibri"/>
              </a:rPr>
              <a:t> </a:t>
            </a:r>
            <a:r>
              <a:rPr lang="el-GR" sz="5400" dirty="0" smtClean="0">
                <a:cs typeface="Calibri"/>
              </a:rPr>
              <a:t>ε</a:t>
            </a:r>
            <a:r>
              <a:rPr lang="nl-BE" sz="5400" dirty="0" smtClean="0">
                <a:cs typeface="Calibri"/>
              </a:rPr>
              <a:t> </a:t>
            </a:r>
            <a:r>
              <a:rPr lang="el-GR" sz="5400" dirty="0" smtClean="0">
                <a:cs typeface="Calibri"/>
              </a:rPr>
              <a:t>ζ</a:t>
            </a:r>
            <a:r>
              <a:rPr lang="nl-BE" sz="5400" dirty="0" smtClean="0">
                <a:cs typeface="Calibri"/>
              </a:rPr>
              <a:t> </a:t>
            </a:r>
            <a:r>
              <a:rPr lang="el-GR" sz="5400" dirty="0" smtClean="0">
                <a:cs typeface="Calibri"/>
              </a:rPr>
              <a:t>η</a:t>
            </a:r>
            <a:r>
              <a:rPr lang="nl-BE" sz="5400" dirty="0" smtClean="0">
                <a:cs typeface="Calibri"/>
              </a:rPr>
              <a:t>  </a:t>
            </a:r>
            <a:r>
              <a:rPr lang="el-GR" sz="5400" dirty="0" smtClean="0">
                <a:cs typeface="Calibri"/>
              </a:rPr>
              <a:t>θ</a:t>
            </a:r>
            <a:r>
              <a:rPr lang="nl-BE" sz="5400" dirty="0" smtClean="0">
                <a:cs typeface="Calibri"/>
              </a:rPr>
              <a:t> </a:t>
            </a:r>
            <a:r>
              <a:rPr lang="el-GR" sz="5400" dirty="0" smtClean="0">
                <a:cs typeface="Calibri"/>
              </a:rPr>
              <a:t>ι</a:t>
            </a:r>
            <a:r>
              <a:rPr lang="nl-BE" sz="5400" dirty="0" smtClean="0">
                <a:cs typeface="Calibri"/>
              </a:rPr>
              <a:t> </a:t>
            </a:r>
            <a:r>
              <a:rPr lang="el-GR" sz="5400" dirty="0" smtClean="0">
                <a:cs typeface="Calibri"/>
              </a:rPr>
              <a:t>κ</a:t>
            </a:r>
            <a:r>
              <a:rPr lang="nl-BE" sz="5400" dirty="0" smtClean="0">
                <a:cs typeface="Calibri"/>
              </a:rPr>
              <a:t> </a:t>
            </a:r>
            <a:r>
              <a:rPr lang="el-GR" sz="5400" dirty="0" smtClean="0">
                <a:cs typeface="Calibri"/>
              </a:rPr>
              <a:t>λ</a:t>
            </a:r>
            <a:r>
              <a:rPr lang="nl-BE" sz="5400" dirty="0" smtClean="0">
                <a:cs typeface="Calibri"/>
              </a:rPr>
              <a:t> </a:t>
            </a:r>
            <a:r>
              <a:rPr lang="el-GR" sz="5400" dirty="0" smtClean="0">
                <a:cs typeface="Calibri"/>
              </a:rPr>
              <a:t>μ</a:t>
            </a:r>
            <a:r>
              <a:rPr lang="nl-BE" sz="5400" dirty="0" smtClean="0">
                <a:cs typeface="Calibri"/>
              </a:rPr>
              <a:t> </a:t>
            </a:r>
            <a:r>
              <a:rPr lang="el-GR" sz="5400" dirty="0" smtClean="0">
                <a:cs typeface="Calibri"/>
              </a:rPr>
              <a:t>ν</a:t>
            </a:r>
            <a:r>
              <a:rPr lang="nl-BE" sz="5400" dirty="0" smtClean="0">
                <a:cs typeface="Calibri"/>
              </a:rPr>
              <a:t> </a:t>
            </a:r>
            <a:r>
              <a:rPr lang="el-GR" sz="5400" dirty="0" smtClean="0">
                <a:cs typeface="Calibri"/>
              </a:rPr>
              <a:t>ξ</a:t>
            </a:r>
            <a:r>
              <a:rPr lang="nl-BE" sz="5400" dirty="0" smtClean="0">
                <a:cs typeface="Calibri"/>
              </a:rPr>
              <a:t> </a:t>
            </a:r>
            <a:r>
              <a:rPr lang="el-GR" sz="5400" dirty="0" smtClean="0">
                <a:cs typeface="Calibri"/>
              </a:rPr>
              <a:t>ο</a:t>
            </a:r>
            <a:r>
              <a:rPr lang="nl-BE" sz="5400" dirty="0" smtClean="0">
                <a:cs typeface="Calibri"/>
              </a:rPr>
              <a:t> </a:t>
            </a:r>
            <a:r>
              <a:rPr lang="el-GR" sz="5400" dirty="0" smtClean="0">
                <a:cs typeface="Calibri"/>
              </a:rPr>
              <a:t>π</a:t>
            </a:r>
            <a:r>
              <a:rPr lang="nl-BE" sz="5400" dirty="0" smtClean="0">
                <a:cs typeface="Calibri"/>
              </a:rPr>
              <a:t> </a:t>
            </a:r>
          </a:p>
          <a:p>
            <a:pPr algn="ctr"/>
            <a:r>
              <a:rPr lang="el-GR" sz="5400" dirty="0" smtClean="0">
                <a:cs typeface="Calibri"/>
              </a:rPr>
              <a:t>ρ</a:t>
            </a:r>
            <a:r>
              <a:rPr lang="nl-BE" sz="5400" dirty="0" smtClean="0">
                <a:cs typeface="Calibri"/>
              </a:rPr>
              <a:t> </a:t>
            </a:r>
            <a:r>
              <a:rPr lang="el-GR" sz="5400" dirty="0" smtClean="0">
                <a:cs typeface="Calibri"/>
              </a:rPr>
              <a:t>σ</a:t>
            </a:r>
            <a:r>
              <a:rPr lang="nl-BE" sz="5400" dirty="0" smtClean="0">
                <a:cs typeface="Calibri"/>
              </a:rPr>
              <a:t> (</a:t>
            </a:r>
            <a:r>
              <a:rPr lang="el-GR" sz="5400" dirty="0" smtClean="0">
                <a:cs typeface="Calibri"/>
              </a:rPr>
              <a:t>ς</a:t>
            </a:r>
            <a:r>
              <a:rPr lang="nl-BE" sz="5400" dirty="0" smtClean="0">
                <a:cs typeface="Calibri"/>
              </a:rPr>
              <a:t>) </a:t>
            </a:r>
            <a:r>
              <a:rPr lang="el-GR" sz="5400" dirty="0" smtClean="0">
                <a:cs typeface="Calibri"/>
              </a:rPr>
              <a:t>τ</a:t>
            </a:r>
            <a:r>
              <a:rPr lang="nl-BE" sz="5400" dirty="0" smtClean="0">
                <a:cs typeface="Calibri"/>
              </a:rPr>
              <a:t> </a:t>
            </a:r>
            <a:r>
              <a:rPr lang="el-GR" sz="5400" dirty="0" smtClean="0">
                <a:cs typeface="Calibri"/>
              </a:rPr>
              <a:t>υ</a:t>
            </a:r>
            <a:r>
              <a:rPr lang="nl-BE" sz="5400" dirty="0" smtClean="0">
                <a:cs typeface="Calibri"/>
              </a:rPr>
              <a:t>   </a:t>
            </a:r>
            <a:r>
              <a:rPr lang="el-GR" sz="5400" dirty="0" smtClean="0">
                <a:cs typeface="Calibri"/>
              </a:rPr>
              <a:t>φ</a:t>
            </a:r>
            <a:r>
              <a:rPr lang="nl-BE" sz="5400" dirty="0" smtClean="0">
                <a:cs typeface="Calibri"/>
              </a:rPr>
              <a:t> </a:t>
            </a:r>
            <a:r>
              <a:rPr lang="el-GR" sz="5400" dirty="0" smtClean="0">
                <a:cs typeface="Calibri"/>
              </a:rPr>
              <a:t>χ</a:t>
            </a:r>
            <a:r>
              <a:rPr lang="nl-BE" sz="5400" dirty="0" smtClean="0">
                <a:cs typeface="Calibri"/>
              </a:rPr>
              <a:t> </a:t>
            </a:r>
            <a:r>
              <a:rPr lang="el-GR" sz="5400" dirty="0" smtClean="0">
                <a:cs typeface="Calibri"/>
              </a:rPr>
              <a:t>ψ</a:t>
            </a:r>
            <a:r>
              <a:rPr lang="nl-BE" sz="5400" dirty="0" smtClean="0">
                <a:cs typeface="Calibri"/>
              </a:rPr>
              <a:t> </a:t>
            </a:r>
            <a:r>
              <a:rPr lang="el-GR" sz="5400" dirty="0" smtClean="0">
                <a:cs typeface="Calibri"/>
              </a:rPr>
              <a:t>ω</a:t>
            </a:r>
            <a:endParaRPr lang="nl-BE" sz="5400" dirty="0"/>
          </a:p>
        </p:txBody>
      </p:sp>
      <p:sp>
        <p:nvSpPr>
          <p:cNvPr id="8" name="Tekstvak 7">
            <a:hlinkClick r:id="" action="ppaction://hlinkshowjump?jump=previousslide"/>
          </p:cNvPr>
          <p:cNvSpPr txBox="1"/>
          <p:nvPr/>
        </p:nvSpPr>
        <p:spPr>
          <a:xfrm>
            <a:off x="3635896" y="633478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previousslide"/>
              </a:rPr>
              <a:t>←</a:t>
            </a:r>
            <a:endParaRPr lang="nl-BE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-1614146" y="1196752"/>
            <a:ext cx="1031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Dit</a:t>
            </a:r>
            <a:endParaRPr lang="nl-NL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-1496584" y="2132856"/>
            <a:ext cx="630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BE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is</a:t>
            </a:r>
            <a:endParaRPr lang="nl-NL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-3420887" y="3068960"/>
            <a:ext cx="2996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BE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 laatste</a:t>
            </a:r>
            <a:endParaRPr lang="nl-N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-2268760" y="4077072"/>
            <a:ext cx="1745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nl-N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ia!!!</a:t>
            </a:r>
            <a:endParaRPr lang="nl-N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-3060848" y="5517235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i="1" u="sng" dirty="0" smtClean="0">
                <a:hlinkClick r:id="" action="ppaction://hlinkshowjump?jump=endshow"/>
              </a:rPr>
              <a:t>EINDE</a:t>
            </a:r>
            <a:endParaRPr lang="nl-NL" sz="2400" b="1" i="1" u="sng" dirty="0"/>
          </a:p>
        </p:txBody>
      </p:sp>
      <p:sp>
        <p:nvSpPr>
          <p:cNvPr id="9" name="Tekstvak 8">
            <a:hlinkClick r:id="" action="ppaction://hlinkshowjump?jump=previousslide"/>
          </p:cNvPr>
          <p:cNvSpPr txBox="1"/>
          <p:nvPr/>
        </p:nvSpPr>
        <p:spPr>
          <a:xfrm>
            <a:off x="3635896" y="633478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previousslide"/>
              </a:rPr>
              <a:t>←</a:t>
            </a:r>
            <a:endParaRPr lang="nl-BE" sz="2800" b="1" dirty="0"/>
          </a:p>
        </p:txBody>
      </p:sp>
      <p:sp>
        <p:nvSpPr>
          <p:cNvPr id="8" name="Rechthoek 7"/>
          <p:cNvSpPr/>
          <p:nvPr/>
        </p:nvSpPr>
        <p:spPr>
          <a:xfrm>
            <a:off x="7092280" y="6453336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0" name="Tekstvak 9">
            <a:hlinkClick r:id="rId3" action="ppaction://hlinksldjump"/>
          </p:cNvPr>
          <p:cNvSpPr txBox="1"/>
          <p:nvPr/>
        </p:nvSpPr>
        <p:spPr>
          <a:xfrm>
            <a:off x="7236296" y="6453337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3" action="ppaction://hlinksldjump"/>
              </a:rPr>
              <a:t>Terug naar inhoud</a:t>
            </a:r>
            <a:endParaRPr lang="nl-B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6.93889E-18 C -0.00538 -0.04028 0.00122 -0.07107 0.02657 -0.09537 C 0.03733 -0.10579 0.03091 -0.10047 0.04671 -0.11111 C 0.05313 -0.11528 0.06823 -0.11528 0.06823 -0.11528 C 0.07987 -0.11459 0.09184 -0.11574 0.1033 -0.11297 C 0.10799 -0.11181 0.10834 -0.09514 0.1099 -0.09074 C 0.11355 -0.08148 0.12014 -0.07246 0.125 -0.06412 C 0.12744 -0.05996 0.12935 -0.05533 0.1316 -0.05093 C 0.13264 -0.04861 0.1349 -0.04422 0.1349 -0.04422 C 0.13542 -0.04121 0.13577 -0.03797 0.13664 -0.03519 C 0.13733 -0.03287 0.13941 -0.03125 0.13994 -0.02871 C 0.14306 -0.01389 0.1415 -0.00857 0.14671 0.00463 C 0.14844 0.03194 0.14827 0.05856 0.15504 0.08449 C 0.15834 0.11365 0.15851 0.14097 0.16494 0.16921 C 0.17778 0.36574 0.23039 0.56481 0.33664 0.70694 C 0.39115 0.77986 0.43681 0.82477 0.51494 0.83148 C 0.58594 0.8199 0.67119 0.78657 0.71337 0.70254 C 0.7257 0.67824 0.729 0.65162 0.73664 0.62453 C 0.73716 0.61666 0.73855 0.60833 0.73837 0.60023 C 0.7375 0.54606 0.73698 0.49745 0.71997 0.44907 C 0.71303 0.42916 0.71424 0.42477 0.7 0.42037 C 0.66198 0.42639 0.71007 0.41713 0.675 0.42916 C 0.66407 0.43287 0.64167 0.43796 0.64167 0.43796 C 0.59948 0.43518 0.56407 0.42963 0.52327 0.42245 C 0.49636 0.41157 0.46719 0.39861 0.44671 0.37129 C 0.44167 0.36458 0.43837 0.35578 0.43334 0.34907 C 0.42466 0.3162 0.45539 0.31389 0.47171 0.31134 C 0.50903 0.29213 0.54428 0.30949 0.58004 0.32245 C 0.59775 0.34259 0.61771 0.3574 0.63837 0.37129 C 0.65157 0.37986 0.66164 0.38842 0.67657 0.39143 C 0.68612 0.38912 0.69584 0.38796 0.70504 0.38472 C 0.72066 0.3787 0.725 0.3706 0.73837 0.35995 C 0.75851 0.34398 0.77205 0.33078 0.7849 0.30463 C 0.79323 0.25185 0.76268 0.20532 0.73994 0.16689 C 0.73646 0.16088 0.73073 0.15833 0.72657 0.1537 C 0.70955 0.13426 0.69532 0.11435 0.67327 0.10694 C 0.6566 0.11157 0.64028 0.11574 0.62327 0.11782 C 0.5981 0.11296 0.59219 0.11481 0.57171 0.10254 C 0.5474 0.08773 0.5349 0.06365 0.51823 0.03796 C 0.51459 0.0324 0.5099 0.02801 0.5066 0.02245 C 0.49827 0.0074 0.49653 -0.00486 0.49167 -0.02199 C 0.479 -0.06667 0.47292 -0.11042 0.46823 -0.15764 C 0.46875 -0.17153 0.46858 -0.18565 0.46997 -0.19977 C 0.47153 -0.21644 0.48056 -0.23218 0.48664 -0.2463 C 0.4974 -0.27084 0.50955 -0.29885 0.5316 -0.30648 C 0.5382 -0.30579 0.54497 -0.30602 0.55157 -0.30417 C 0.55521 -0.30301 0.55816 -0.29931 0.56164 -0.29746 C 0.5691 -0.29329 0.57257 -0.29283 0.58004 -0.29074 C 0.58959 -0.28426 0.59619 -0.27848 0.60504 -0.27084 C 0.61077 -0.25903 0.61355 -0.24561 0.61823 -0.23311 C 0.62153 -0.19931 0.62553 -0.16019 0.61337 -0.12871 C 0.60643 -0.11111 0.59167 -0.08287 0.59167 -0.06204 " pathEditMode="relative" ptsTypes="fffffffffffffffffffffffffffffffffffffffffffffffffff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47 0.01296 C 0.08403 0.00764 0.10868 0.00255 0.13559 -0.00046 C 0.17587 0.00046 0.21632 -0.0037 0.25591 0.00394 C 0.329 0.01829 0.22344 0.00463 0.29584 0.01296 C 0.31476 0.02431 0.33455 0.03542 0.35226 0.0507 C 0.37552 0.07083 0.35625 0.05648 0.37726 0.07732 C 0.38143 0.08148 0.38681 0.0838 0.3908 0.08843 C 0.39948 0.09884 0.40643 0.11227 0.4158 0.12176 C 0.43056 0.13681 0.44358 0.15185 0.45591 0.1706 C 0.45695 0.17431 0.45868 0.17778 0.4592 0.18171 C 0.46077 0.1919 0.4625 0.21296 0.4625 0.21296 C 0.46355 0.23982 0.46111 0.27963 0.47414 0.30394 C 0.49653 0.34653 0.54427 0.37245 0.57917 0.39074 C 0.60747 0.40556 0.63143 0.42662 0.6592 0.44167 C 0.67518 0.45046 0.69063 0.46505 0.7073 0.4706 C 0.73855 0.48079 0.77049 0.48588 0.80243 0.48843 C 0.85087 0.48472 0.85243 0.48472 0.8875 0.475 C 0.90157 0.46713 0.91684 0.46574 0.93091 0.45741 C 0.93716 0.45347 0.94445 0.44815 0.95087 0.44398 C 0.96476 0.43472 0.97587 0.4125 0.9908 0.40625 C 0.99254 0.40394 0.99393 0.40162 0.99566 0.39954 C 1 0.39491 1.0092 0.38611 1.0092 0.38611 C 1.01545 0.37245 1.02118 0.36898 1.02743 0.35509 C 1.02848 0.35278 1.02934 0.35023 1.03091 0.34838 C 1.03386 0.34491 1.0408 0.33958 1.0408 0.33958 C 1.04566 0.3206 1.04792 0.30926 1.0625 0.29954 C 1.06476 0.29815 1.06684 0.2963 1.0691 0.29514 C 1.07223 0.29352 1.07917 0.29074 1.07917 0.29074 C 1.08455 0.28287 1.09289 0.28195 1.10087 0.27963 C 1.14462 0.28125 1.18438 0.28866 1.22743 0.29282 C 1.24289 0.29051 1.25868 0.29005 1.27414 0.28611 C 1.28125 0.28426 1.28559 0.26181 1.28559 0.26181 C 1.28941 0.23889 1.28855 0.22269 1.28559 0.19954 C 1.28386 0.18472 1.28125 0.16921 1.27726 0.15509 C 1.26754 0.12153 1.24914 0.09954 1.2257 0.08403 C 1.22448 0.08333 1.20782 0.07801 1.20417 0.07732 C 1.18473 0.07315 1.16528 0.07037 1.14566 0.0662 C 1.07223 0.06829 1.08351 0.05926 1.0441 0.07732 C 1.03611 0.08796 1.02952 0.09907 1.02084 0.10833 C 1.01493 0.12454 1.00695 0.13889 1.00087 0.15509 C 1 0.15718 0.99809 0.17083 0.9974 0.17292 C 0.99653 0.17732 0.99393 0.18611 0.99393 0.18611 C 0.99219 0.20556 0.98768 0.22338 0.98247 0.24167 C 0.97761 0.25903 0.97535 0.27685 0.96754 0.29282 C 0.96216 0.31945 0.95695 0.34607 0.95243 0.37292 C 0.94861 0.42847 0.95105 0.48588 0.93924 0.53958 C 0.9375 0.55949 0.93351 0.57755 0.93091 0.59722 C 0.92865 0.61482 0.92622 0.63681 0.91424 0.64838 C 0.9066 0.65579 0.90886 0.65046 0.90087 0.65509 C 0.86875 0.67361 0.8941 0.66157 0.879 0.66852 C 0.87066 0.66782 0.86233 0.66782 0.85417 0.6662 C 0.85122 0.66551 0.84861 0.66296 0.84584 0.66181 C 0.83855 0.65857 0.83091 0.65741 0.82414 0.65278 C 0.81476 0.64676 0.80677 0.63912 0.79757 0.63287 C 0.79532 0.62917 0.79323 0.625 0.79063 0.62176 C 0.7849 0.61458 0.77257 0.60185 0.77257 0.60185 C 0.7658 0.5838 0.75747 0.57037 0.7474 0.55509 C 0.74566 0.54907 0.7448 0.54282 0.74254 0.53727 C 0.7408 0.5331 0.73733 0.53032 0.73559 0.52616 C 0.73368 0.52153 0.73368 0.51574 0.73247 0.51065 C 0.73282 0.49352 0.7323 0.47639 0.7342 0.45949 C 0.73455 0.45463 0.74653 0.43681 0.74914 0.43287 C 0.75886 0.4169 0.77084 0.39884 0.77743 0.37963 C 0.7875 0.35023 0.79323 0.31759 0.79896 0.28611 C 0.80261 0.22454 0.79705 0.13982 0.74393 0.12176 C 0.71667 0.13102 0.69063 0.14607 0.66424 0.15949 C 0.6217 0.15486 0.60018 0.15995 0.56736 0.14398 C 0.55486 0.13773 0.5448 0.13241 0.5342 0.12176 C 0.52726 0.11482 0.51424 0.09954 0.51424 0.09954 C 0.51181 0.09306 0.50677 0.08681 0.50747 0.07963 C 0.50834 0.06991 0.5092 0.05949 0.5125 0.0507 C 0.51372 0.04676 0.51789 0.04607 0.52084 0.04398 C 0.5323 0.03542 0.54462 0.0287 0.5573 0.02616 C 0.58594 0.03009 0.60834 0.03634 0.63559 0.03287 C 0.64792 0.02199 0.64271 0.02732 0.65243 0.01736 C 0.65417 0.01366 0.65539 0.00972 0.65747 0.00625 C 0.65938 0.00301 0.66233 0.0007 0.66424 -0.00278 C 0.66615 -0.00671 0.66684 -0.0118 0.6691 -0.01597 C 0.67466 -0.04444 0.63941 -0.02639 0.62726 -0.025 C 0.6224 -0.01829 0.6191 -0.01597 0.6125 -0.01389 C 0.60816 -0.00787 0.6033 -0.00648 0.59757 -0.00278 C 0.59931 -0.0243 0.59688 -0.01667 0.60087 -0.02708 " pathEditMode="relative" ptsTypes="fffffffffffffffffffffffffffffffffffffffffffffffffffffffffffffffffffffffffffffffff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743 -0.00069 C 0.17569 0.00047 0.21909 0.0007 0.2658 0.00602 C 0.27812 0.01019 0.2901 0.01575 0.30243 0.01945 C 0.32222 0.02547 0.34201 0.02755 0.36076 0.03936 C 0.39687 0.06158 0.42777 0.08959 0.4592 0.12107 C 0.46319 0.1257 0.47135 0.13959 0.47413 0.14375 C 0.49705 0.17709 0.50868 0.21737 0.52916 0.25232 C 0.55746 0.30139 0.59323 0.3345 0.6342 0.36112 C 0.65347 0.37385 0.64444 0.37269 0.6658 0.3794 C 0.68698 0.38612 0.69635 0.3845 0.72083 0.38612 C 0.75225 0.38334 0.82239 0.38588 0.85243 0.35232 C 0.86736 0.33612 0.88854 0.30186 0.89757 0.28149 C 0.90087 0.27362 0.90347 0.26598 0.90746 0.25926 C 0.91979 0.23889 0.94809 0.21088 0.96076 0.19723 C 0.97066 0.18635 0.97743 0.172 0.98576 0.15926 C 1.00521 0.12987 1.01788 0.09514 1.0375 0.06598 C 1.04201 0.05926 1.04722 0.05348 1.05087 0.04607 C 1.05781 0.03195 1.06909 0.00163 1.06909 0.00186 C 1.07205 -0.01712 1.07274 -0.02731 1.07916 -0.04513 C 1.09271 -0.0831 1.09045 -0.053 1.09913 -0.10763 C 1.10139 -0.12152 1.1059 -0.14976 1.1059 -0.14976 C 1.1033 -0.2037 1.10521 -0.21574 1.09583 -0.25833 C 1.09444 -0.26504 1.09184 -0.28657 1.08923 -0.29398 C 1.08541 -0.30462 1.07743 -0.31736 1.07257 -0.32731 C 1.04896 -0.37453 1.01996 -0.40092 0.97916 -0.41388 C 0.96979 -0.41319 0.96024 -0.41342 0.95087 -0.4118 C 0.94479 -0.41064 0.94323 -0.40555 0.93923 -0.40069 C 0.93177 -0.39166 0.92448 -0.3831 0.9158 -0.37615 C 0.91041 -0.36412 0.90382 -0.35324 0.89913 -0.34074 C 0.89861 -0.33773 0.89826 -0.33472 0.89757 -0.33171 C 0.89652 -0.32731 0.89409 -0.31851 0.89409 -0.31828 C 0.89184 -0.30069 0.89045 -0.2912 0.88923 -0.27407 C 0.88732 -0.24675 0.89444 -0.17824 0.8625 -0.16527 C 0.85468 -0.16226 0.8592 -0.16365 0.84913 -0.16064 C 0.83906 -0.1625 0.82847 -0.16226 0.81909 -0.16736 C 0.78906 -0.18356 0.82899 -0.1655 0.79913 -0.17847 C 0.78264 -0.19421 0.76441 -0.20578 0.74757 -0.2206 C 0.72187 -0.24351 0.74357 -0.23055 0.71909 -0.24282 C 0.69496 -0.2699 0.7283 -0.23472 0.67916 -0.27175 C 0.65972 -0.28657 0.63593 -0.30254 0.61423 -0.30949 C 0.60225 -0.31736 0.58715 -0.31944 0.57413 -0.32291 C 0.55573 -0.3206 0.5375 -0.31875 0.51909 -0.3162 C 0.51527 -0.31574 0.51111 -0.31574 0.50746 -0.31388 C 0.49652 -0.3081 0.49166 -0.29768 0.48246 -0.28958 C 0.46788 -0.25833 0.45833 -0.22615 0.44913 -0.19166 C 0.44514 -0.17662 0.44045 -0.16296 0.4375 -0.14722 C 0.43524 -0.13495 0.4335 -0.12476 0.43246 -0.11226 C 0.43125 -0.09699 0.42916 -0.06736 0.42916 -0.06712 C 0.42968 -0.03703 0.42968 -0.00648 0.4309 0.02385 C 0.43368 0.08959 0.46111 0.14885 0.49583 0.1926 C 0.49965 0.19746 0.51909 0.21945 0.52257 0.22107 C 0.52812 0.225 0.53489 0.22385 0.5408 0.22593 C 0.54757 0.22825 0.55416 0.23195 0.56076 0.23496 C 0.57864 0.23311 0.59652 0.23357 0.61423 0.2301 C 0.62396 0.22871 0.63316 0.21737 0.6408 0.21042 C 0.65659 0.19584 0.66389 0.18635 0.67257 0.16389 C 0.67482 0.14746 0.68055 0.13357 0.68246 0.11713 C 0.68159 0.09792 0.68107 0.06783 0.66909 0.05278 C 0.66562 0.03774 0.66701 0.03264 0.65416 0.02825 C 0.63941 0.03033 0.62864 0.03519 0.61423 0.03936 C 0.61093 0.04167 0.6033 0.04121 0.60416 0.04607 C 0.6059 0.05672 0.6342 0.06713 0.6375 0.06783 C 0.67187 0.0801 0.67656 0.07732 0.7158 0.08149 C 0.79548 0.07917 0.84462 0.07709 0.91423 0.06783 C 0.92413 0.06366 0.9243 0.06482 0.90087 0.05926 C 0.88159 0.05463 0.86198 0.05163 0.84253 0.04815 C 0.66354 0.01621 0.87708 0.05625 0.70746 0.02825 C 0.67135 0.02223 0.59913 0.00834 0.59913 0.00857 C 0.59305 0.00602 0.575 0.00417 0.5809 0.00163 C 0.59618 -0.00509 0.69514 -0.00277 0.69583 -0.00277 " pathEditMode="relative" rAng="0" ptsTypes="fffffffffff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" y="-1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39 0.06875 C 0.05416 -0.15162 0.27934 -0.34237 0.5809 -0.35533 C 0.86961 -0.37176 1.13958 -0.22431 1.15729 -0.00996 C 1.18038 0.18703 0.99097 0.37152 0.72013 0.38472 C 0.47309 0.39467 0.23854 0.27291 0.22048 0.08865 C 0.2026 -0.07917 0.36059 -0.23727 0.58975 -0.25047 C 0.80173 -0.25996 1.00034 -0.15787 1.01354 -0.00348 C 1.02691 0.13472 0.90104 0.26921 0.71163 0.27638 C 0.54045 0.28564 0.37864 0.20694 0.36441 0.08194 C 0.35573 -0.02987 0.45052 -0.13843 0.59913 -0.14468 C 0.72986 -0.15162 0.86024 -0.09213 0.86961 0.00324 C 0.87829 0.08541 0.81093 0.16412 0.70243 0.17129 C 0.61232 0.17731 0.51753 0.14143 0.51302 0.07546 C 0.50451 0.02245 0.54045 -0.03334 0.60763 -0.03959 C 0.6625 -0.03959 0.71649 -0.02662 0.725 0.00925 C 0.72986 0.03287 0.72013 0.05555 0.69357 0.0655 C 0.6802 0.06875 0.671 0.06875 0.65763 0.0655 " pathEditMode="relative" rAng="0" ptsTypes="fffffffffffffffff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" y="-5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64 -0.08703 C 0.08628 -0.1081 0.10659 -0.13287 0.11597 -0.14722 C 0.14045 -0.18495 0.16823 -0.22199 0.1875 -0.26481 C 0.19583 -0.28356 0.20208 -0.30764 0.20903 -0.32708 C 0.21666 -0.34722 0.22569 -0.36643 0.23264 -0.38703 C 0.24028 -0.40995 0.24774 -0.4331 0.25573 -0.45602 C 0.27083 -0.49884 0.27673 -0.50046 0.28403 -0.56041 C 0.28732 -0.58565 0.28889 -0.61111 0.29253 -0.63611 C 0.30052 -0.69074 0.31319 -0.7449 0.32899 -0.79606 C 0.33437 -0.81296 0.33472 -0.8294 0.34913 -0.83611 C 0.35278 -0.82106 0.34757 -0.83796 0.36094 -0.82037 C 0.39357 -0.77685 0.35694 -0.8169 0.3809 -0.79166 C 0.38264 -0.78796 0.38403 -0.78402 0.38576 -0.78055 C 0.38889 -0.77453 0.39566 -0.76273 0.39566 -0.7625 C 0.39791 -0.74305 0.39878 -0.71713 0.39236 -0.69815 C 0.39132 -0.69467 0.38889 -0.69259 0.38732 -0.68935 C 0.38229 -0.67754 0.37864 -0.66273 0.37239 -0.65162 C 0.36666 -0.64143 0.35989 -0.63287 0.35399 -0.62291 C 0.34965 -0.61504 0.34653 -0.60648 0.34253 -0.59815 C 0.34288 -0.58935 0.34184 -0.57986 0.34409 -0.57152 C 0.34548 -0.56759 0.34982 -0.56736 0.35243 -0.56481 C 0.36666 -0.55092 0.3651 -0.55277 0.38264 -0.5493 C 0.421 -0.55347 0.46406 -0.55254 0.50087 -0.57152 C 0.51736 -0.58009 0.53316 -0.59074 0.5493 -0.60046 C 0.56232 -0.6081 0.58576 -0.6294 0.58576 -0.62916 C 0.60052 -0.65856 0.62031 -0.68819 0.64739 -0.69375 C 0.72569 -0.69097 0.83489 -0.67801 0.88732 -0.58935 C 0.88698 -0.57824 0.88854 -0.56666 0.88576 -0.55602 C 0.87864 -0.52662 0.84427 -0.51852 0.82587 -0.51597 C 0.80694 -0.51828 0.78802 -0.51852 0.76909 -0.52268 C 0.76475 -0.52361 0.76146 -0.52893 0.75764 -0.53148 C 0.74409 -0.53981 0.73073 -0.54768 0.71927 -0.56041 C 0.69219 -0.59027 0.74114 -0.54861 0.69913 -0.58495 C 0.68003 -0.60139 0.65885 -0.61203 0.6375 -0.62037 C 0.61284 -0.61898 0.58837 -0.6206 0.56423 -0.61597 C 0.55677 -0.61458 0.55087 -0.6074 0.54409 -0.60277 C 0.4993 -0.57152 0.47257 -0.52268 0.4592 -0.45833 C 0.46007 -0.43541 0.45503 -0.42106 0.46736 -0.40717 C 0.47135 -0.40277 0.47587 -0.39838 0.4809 -0.39606 C 0.49114 -0.39143 0.5125 -0.38703 0.5125 -0.3868 C 0.51441 -0.38727 0.55191 -0.38981 0.5625 -0.39606 C 0.60087 -0.41967 0.63298 -0.4544 0.6743 -0.46944 C 0.69236 -0.46782 0.71128 -0.47037 0.72899 -0.46481 C 0.77587 -0.45023 0.81371 -0.39282 0.82587 -0.33379 C 0.82569 -0.33125 0.825 -0.27384 0.81927 -0.25602 C 0.80521 -0.21273 0.77986 -0.18912 0.74566 -0.18495 C 0.73403 -0.18796 0.72257 -0.19074 0.71094 -0.19375 C 0.70503 -0.19514 0.70121 -0.20347 0.69566 -0.20717 C 0.68923 -0.21157 0.68212 -0.21342 0.67587 -0.21828 C 0.67014 -0.22245 0.66614 -0.22893 0.66076 -0.23379 C 0.65538 -0.23865 0.64896 -0.24143 0.64427 -0.24722 C 0.62344 -0.27245 0.60781 -0.30301 0.5993 -0.33819 C 0.59253 -0.40764 0.59271 -0.47523 0.64583 -0.50486 C 0.66024 -0.51296 0.67569 -0.5162 0.6908 -0.52037 C 0.71302 -0.51967 0.73541 -0.52176 0.75764 -0.51828 C 0.76458 -0.51713 0.771 -0.51134 0.77743 -0.50717 C 0.80173 -0.49166 0.81423 -0.46967 0.82587 -0.43819 C 0.83732 -0.34583 0.80729 -0.22639 0.73576 -0.18935 C 0.72691 -0.18472 0.71684 -0.18379 0.70764 -0.18055 C 0.69201 -0.18264 0.67604 -0.18194 0.66076 -0.18703 C 0.65104 -0.19027 0.64236 -0.19722 0.6342 -0.20486 C 0.6125 -0.225 0.60399 -0.23426 0.59427 -0.26713 C 0.59184 -0.29375 0.58958 -0.31018 0.59583 -0.34051 C 0.6 -0.3618 0.61232 -0.37963 0.62413 -0.39398 C 0.65225 -0.42685 0.68576 -0.45162 0.72257 -0.46041 C 0.74323 -0.47291 0.76423 -0.4794 0.78594 -0.48935 C 0.82187 -0.50602 0.85659 -0.52777 0.89253 -0.5449 C 0.90017 -0.54861 0.9085 -0.55092 0.91597 -0.55602 C 0.92899 -0.56504 0.94149 -0.57639 0.95416 -0.58703 C 0.97361 -0.60347 0.98628 -0.62291 1.00069 -0.64722 C 1.01337 -0.66852 0.9934 -0.64213 1.00746 -0.66713 C 1.01094 -0.67291 1.01528 -0.67754 1.01927 -0.68264 C 1.02257 -0.68703 1.02465 -0.69282 1.0276 -0.69815 C 1.02882 -0.70023 1.0309 -0.70486 1.0309 -0.70463 C 1.03264 -0.72268 1.03906 -0.73634 1.03906 -0.7537 " pathEditMode="relative" rAng="0" ptsTypes="fffffffffffffffffff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8" y="-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u="sng" dirty="0" smtClean="0"/>
              <a:t>Geef in de juiste vorm (avis, rosa, donum) enk.</a:t>
            </a:r>
          </a:p>
        </p:txBody>
      </p:sp>
      <p:sp>
        <p:nvSpPr>
          <p:cNvPr id="4" name="Rechthoek 3"/>
          <p:cNvSpPr/>
          <p:nvPr/>
        </p:nvSpPr>
        <p:spPr>
          <a:xfrm>
            <a:off x="1835696" y="1844824"/>
            <a:ext cx="6408712" cy="24482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1835696" y="1412776"/>
            <a:ext cx="640871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1115616" y="1844824"/>
            <a:ext cx="720080" cy="24482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1115616" y="2276872"/>
            <a:ext cx="71287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>
            <a:off x="1115616" y="2708920"/>
            <a:ext cx="71287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kstvak 20"/>
          <p:cNvSpPr txBox="1"/>
          <p:nvPr/>
        </p:nvSpPr>
        <p:spPr>
          <a:xfrm>
            <a:off x="1115616" y="184482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Nom.</a:t>
            </a:r>
            <a:endParaRPr lang="nl-NL" b="1" dirty="0"/>
          </a:p>
        </p:txBody>
      </p:sp>
      <p:sp>
        <p:nvSpPr>
          <p:cNvPr id="22" name="Tekstvak 21"/>
          <p:cNvSpPr txBox="1"/>
          <p:nvPr/>
        </p:nvSpPr>
        <p:spPr>
          <a:xfrm>
            <a:off x="1115616" y="22768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Acc.</a:t>
            </a:r>
            <a:endParaRPr lang="nl-NL" b="1" dirty="0"/>
          </a:p>
        </p:txBody>
      </p:sp>
      <p:cxnSp>
        <p:nvCxnSpPr>
          <p:cNvPr id="24" name="Rechte verbindingslijn 23"/>
          <p:cNvCxnSpPr/>
          <p:nvPr/>
        </p:nvCxnSpPr>
        <p:spPr>
          <a:xfrm rot="10800000" flipH="1">
            <a:off x="1115616" y="3140968"/>
            <a:ext cx="71287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kstvak 24"/>
          <p:cNvSpPr txBox="1"/>
          <p:nvPr/>
        </p:nvSpPr>
        <p:spPr>
          <a:xfrm>
            <a:off x="1115616" y="270892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Gen.</a:t>
            </a:r>
            <a:endParaRPr lang="nl-NL" b="1" dirty="0"/>
          </a:p>
        </p:txBody>
      </p:sp>
      <p:cxnSp>
        <p:nvCxnSpPr>
          <p:cNvPr id="27" name="Rechte verbindingslijn 26"/>
          <p:cNvCxnSpPr/>
          <p:nvPr/>
        </p:nvCxnSpPr>
        <p:spPr>
          <a:xfrm>
            <a:off x="1115616" y="3645024"/>
            <a:ext cx="71287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kstvak 28"/>
          <p:cNvSpPr txBox="1"/>
          <p:nvPr/>
        </p:nvSpPr>
        <p:spPr>
          <a:xfrm>
            <a:off x="1115616" y="314096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Dat.</a:t>
            </a:r>
            <a:endParaRPr lang="nl-NL" b="1" dirty="0"/>
          </a:p>
        </p:txBody>
      </p:sp>
      <p:sp>
        <p:nvSpPr>
          <p:cNvPr id="30" name="Tekstvak 29"/>
          <p:cNvSpPr txBox="1"/>
          <p:nvPr/>
        </p:nvSpPr>
        <p:spPr>
          <a:xfrm>
            <a:off x="1115616" y="364502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Abl.</a:t>
            </a:r>
            <a:endParaRPr lang="nl-NL" b="1" dirty="0"/>
          </a:p>
        </p:txBody>
      </p:sp>
      <p:cxnSp>
        <p:nvCxnSpPr>
          <p:cNvPr id="32" name="Rechte verbindingslijn 31"/>
          <p:cNvCxnSpPr/>
          <p:nvPr/>
        </p:nvCxnSpPr>
        <p:spPr>
          <a:xfrm rot="5400000">
            <a:off x="2195737" y="2852936"/>
            <a:ext cx="28803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Rechte verbindingslijn 33"/>
          <p:cNvCxnSpPr/>
          <p:nvPr/>
        </p:nvCxnSpPr>
        <p:spPr>
          <a:xfrm rot="5400000">
            <a:off x="4499993" y="2852936"/>
            <a:ext cx="28803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kstvak 34"/>
          <p:cNvSpPr txBox="1"/>
          <p:nvPr/>
        </p:nvSpPr>
        <p:spPr>
          <a:xfrm>
            <a:off x="1835696" y="1412776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 smtClean="0"/>
              <a:t>Mannelijk</a:t>
            </a:r>
            <a:endParaRPr lang="nl-NL" sz="2000" b="1" dirty="0"/>
          </a:p>
        </p:txBody>
      </p:sp>
      <p:sp>
        <p:nvSpPr>
          <p:cNvPr id="36" name="Tekstvak 35"/>
          <p:cNvSpPr txBox="1"/>
          <p:nvPr/>
        </p:nvSpPr>
        <p:spPr>
          <a:xfrm>
            <a:off x="3635896" y="1412776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 smtClean="0"/>
              <a:t>Vrouwelijk</a:t>
            </a:r>
            <a:endParaRPr lang="nl-NL" sz="2000" b="1" dirty="0"/>
          </a:p>
        </p:txBody>
      </p:sp>
      <p:sp>
        <p:nvSpPr>
          <p:cNvPr id="37" name="Tekstvak 36"/>
          <p:cNvSpPr txBox="1"/>
          <p:nvPr/>
        </p:nvSpPr>
        <p:spPr>
          <a:xfrm>
            <a:off x="5940152" y="1412776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 smtClean="0"/>
              <a:t>Onzijdig</a:t>
            </a:r>
            <a:endParaRPr lang="nl-NL" sz="2000" b="1" dirty="0"/>
          </a:p>
        </p:txBody>
      </p:sp>
      <p:sp>
        <p:nvSpPr>
          <p:cNvPr id="38" name="Tekstvak 37"/>
          <p:cNvSpPr txBox="1"/>
          <p:nvPr/>
        </p:nvSpPr>
        <p:spPr>
          <a:xfrm>
            <a:off x="1835696" y="184482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avus</a:t>
            </a:r>
          </a:p>
        </p:txBody>
      </p:sp>
      <p:sp>
        <p:nvSpPr>
          <p:cNvPr id="39" name="Tekstvak 38"/>
          <p:cNvSpPr txBox="1"/>
          <p:nvPr/>
        </p:nvSpPr>
        <p:spPr>
          <a:xfrm>
            <a:off x="1835696" y="227687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avum</a:t>
            </a:r>
            <a:endParaRPr lang="nl-NL" dirty="0"/>
          </a:p>
        </p:txBody>
      </p:sp>
      <p:sp>
        <p:nvSpPr>
          <p:cNvPr id="40" name="Tekstvak 39"/>
          <p:cNvSpPr txBox="1"/>
          <p:nvPr/>
        </p:nvSpPr>
        <p:spPr>
          <a:xfrm>
            <a:off x="1835696" y="270892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avi</a:t>
            </a:r>
            <a:endParaRPr lang="nl-NL" dirty="0"/>
          </a:p>
        </p:txBody>
      </p:sp>
      <p:sp>
        <p:nvSpPr>
          <p:cNvPr id="41" name="Tekstvak 40"/>
          <p:cNvSpPr txBox="1"/>
          <p:nvPr/>
        </p:nvSpPr>
        <p:spPr>
          <a:xfrm>
            <a:off x="1835696" y="321297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avo</a:t>
            </a:r>
            <a:endParaRPr lang="nl-NL" dirty="0"/>
          </a:p>
        </p:txBody>
      </p:sp>
      <p:sp>
        <p:nvSpPr>
          <p:cNvPr id="42" name="Tekstvak 41"/>
          <p:cNvSpPr txBox="1"/>
          <p:nvPr/>
        </p:nvSpPr>
        <p:spPr>
          <a:xfrm>
            <a:off x="1835696" y="378904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avo</a:t>
            </a:r>
            <a:endParaRPr lang="nl-NL" dirty="0"/>
          </a:p>
        </p:txBody>
      </p:sp>
      <p:cxnSp>
        <p:nvCxnSpPr>
          <p:cNvPr id="44" name="Rechte verbindingslijn met pijl 43"/>
          <p:cNvCxnSpPr/>
          <p:nvPr/>
        </p:nvCxnSpPr>
        <p:spPr>
          <a:xfrm rot="5400000">
            <a:off x="-251743" y="3068166"/>
            <a:ext cx="172819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5" name="Tekstvak 44"/>
          <p:cNvSpPr txBox="1"/>
          <p:nvPr/>
        </p:nvSpPr>
        <p:spPr>
          <a:xfrm>
            <a:off x="179512" y="1412777"/>
            <a:ext cx="2880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/>
              <a:t>H</a:t>
            </a:r>
          </a:p>
          <a:p>
            <a:r>
              <a:rPr lang="nl-BE" sz="2400" b="1" dirty="0" smtClean="0"/>
              <a:t>O</a:t>
            </a:r>
          </a:p>
          <a:p>
            <a:r>
              <a:rPr lang="nl-BE" sz="2400" b="1" dirty="0" smtClean="0"/>
              <a:t>O</a:t>
            </a:r>
          </a:p>
          <a:p>
            <a:r>
              <a:rPr lang="nl-BE" sz="2400" b="1" dirty="0" smtClean="0"/>
              <a:t>G</a:t>
            </a:r>
          </a:p>
          <a:p>
            <a:r>
              <a:rPr lang="nl-BE" sz="2400" b="1" dirty="0" smtClean="0"/>
              <a:t>-</a:t>
            </a:r>
          </a:p>
          <a:p>
            <a:r>
              <a:rPr lang="nl-BE" sz="2400" b="1" dirty="0" smtClean="0"/>
              <a:t>L</a:t>
            </a:r>
          </a:p>
          <a:p>
            <a:r>
              <a:rPr lang="nl-BE" sz="2400" b="1" dirty="0" smtClean="0"/>
              <a:t>A</a:t>
            </a:r>
          </a:p>
          <a:p>
            <a:r>
              <a:rPr lang="nl-BE" sz="2400" b="1" dirty="0" smtClean="0"/>
              <a:t>A</a:t>
            </a:r>
          </a:p>
          <a:p>
            <a:r>
              <a:rPr lang="nl-BE" sz="2400" b="1" dirty="0" smtClean="0"/>
              <a:t>G</a:t>
            </a:r>
          </a:p>
        </p:txBody>
      </p:sp>
      <p:sp>
        <p:nvSpPr>
          <p:cNvPr id="46" name="Tekstvak 45"/>
          <p:cNvSpPr txBox="1"/>
          <p:nvPr/>
        </p:nvSpPr>
        <p:spPr>
          <a:xfrm>
            <a:off x="3635896" y="184482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rosa</a:t>
            </a:r>
            <a:endParaRPr lang="nl-NL" dirty="0"/>
          </a:p>
        </p:txBody>
      </p:sp>
      <p:sp>
        <p:nvSpPr>
          <p:cNvPr id="47" name="Tekstvak 46"/>
          <p:cNvSpPr txBox="1"/>
          <p:nvPr/>
        </p:nvSpPr>
        <p:spPr>
          <a:xfrm>
            <a:off x="3635896" y="227687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rosam</a:t>
            </a:r>
            <a:endParaRPr lang="nl-NL" dirty="0"/>
          </a:p>
        </p:txBody>
      </p:sp>
      <p:sp>
        <p:nvSpPr>
          <p:cNvPr id="48" name="Tekstvak 47"/>
          <p:cNvSpPr txBox="1"/>
          <p:nvPr/>
        </p:nvSpPr>
        <p:spPr>
          <a:xfrm>
            <a:off x="3635896" y="278092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rosae</a:t>
            </a:r>
            <a:endParaRPr lang="nl-NL" dirty="0"/>
          </a:p>
        </p:txBody>
      </p:sp>
      <p:sp>
        <p:nvSpPr>
          <p:cNvPr id="49" name="Tekstvak 48"/>
          <p:cNvSpPr txBox="1"/>
          <p:nvPr/>
        </p:nvSpPr>
        <p:spPr>
          <a:xfrm>
            <a:off x="3635896" y="321297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rosae</a:t>
            </a:r>
            <a:endParaRPr lang="nl-NL" dirty="0"/>
          </a:p>
        </p:txBody>
      </p:sp>
      <p:sp>
        <p:nvSpPr>
          <p:cNvPr id="50" name="Tekstvak 49"/>
          <p:cNvSpPr txBox="1"/>
          <p:nvPr/>
        </p:nvSpPr>
        <p:spPr>
          <a:xfrm>
            <a:off x="3635896" y="378904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rosa</a:t>
            </a:r>
            <a:endParaRPr lang="nl-NL" dirty="0"/>
          </a:p>
        </p:txBody>
      </p:sp>
      <p:sp>
        <p:nvSpPr>
          <p:cNvPr id="51" name="Tekstvak 50"/>
          <p:cNvSpPr txBox="1"/>
          <p:nvPr/>
        </p:nvSpPr>
        <p:spPr>
          <a:xfrm>
            <a:off x="6012160" y="19168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donum</a:t>
            </a:r>
            <a:endParaRPr lang="nl-NL" dirty="0"/>
          </a:p>
        </p:txBody>
      </p:sp>
      <p:sp>
        <p:nvSpPr>
          <p:cNvPr id="52" name="Tekstvak 51"/>
          <p:cNvSpPr txBox="1"/>
          <p:nvPr/>
        </p:nvSpPr>
        <p:spPr>
          <a:xfrm>
            <a:off x="6012160" y="234888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donum</a:t>
            </a:r>
            <a:endParaRPr lang="nl-NL" dirty="0"/>
          </a:p>
        </p:txBody>
      </p:sp>
      <p:sp>
        <p:nvSpPr>
          <p:cNvPr id="53" name="Tekstvak 52"/>
          <p:cNvSpPr txBox="1"/>
          <p:nvPr/>
        </p:nvSpPr>
        <p:spPr>
          <a:xfrm>
            <a:off x="6012160" y="27809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doni</a:t>
            </a:r>
            <a:endParaRPr lang="nl-NL" dirty="0"/>
          </a:p>
        </p:txBody>
      </p:sp>
      <p:sp>
        <p:nvSpPr>
          <p:cNvPr id="54" name="Tekstvak 53"/>
          <p:cNvSpPr txBox="1"/>
          <p:nvPr/>
        </p:nvSpPr>
        <p:spPr>
          <a:xfrm>
            <a:off x="6012160" y="321297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dono</a:t>
            </a:r>
            <a:endParaRPr lang="nl-NL" dirty="0"/>
          </a:p>
        </p:txBody>
      </p:sp>
      <p:sp>
        <p:nvSpPr>
          <p:cNvPr id="55" name="Tekstvak 54"/>
          <p:cNvSpPr txBox="1"/>
          <p:nvPr/>
        </p:nvSpPr>
        <p:spPr>
          <a:xfrm>
            <a:off x="6084168" y="378904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dono</a:t>
            </a:r>
            <a:endParaRPr lang="nl-NL" dirty="0"/>
          </a:p>
        </p:txBody>
      </p:sp>
      <p:sp>
        <p:nvSpPr>
          <p:cNvPr id="59" name="Tekstvak 58">
            <a:hlinkClick r:id="" action="ppaction://hlinkshowjump?jump=previousslide"/>
          </p:cNvPr>
          <p:cNvSpPr txBox="1"/>
          <p:nvPr/>
        </p:nvSpPr>
        <p:spPr>
          <a:xfrm>
            <a:off x="3635896" y="633478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previousslide"/>
              </a:rPr>
              <a:t>←</a:t>
            </a:r>
            <a:endParaRPr lang="nl-BE" sz="2800" b="1" dirty="0"/>
          </a:p>
        </p:txBody>
      </p:sp>
      <p:sp>
        <p:nvSpPr>
          <p:cNvPr id="57" name="Rechthoek 56"/>
          <p:cNvSpPr/>
          <p:nvPr/>
        </p:nvSpPr>
        <p:spPr>
          <a:xfrm>
            <a:off x="7092280" y="657364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8" name="Tekstvak 57">
            <a:hlinkClick r:id="rId2" action="ppaction://hlinksldjump"/>
          </p:cNvPr>
          <p:cNvSpPr txBox="1"/>
          <p:nvPr/>
        </p:nvSpPr>
        <p:spPr>
          <a:xfrm>
            <a:off x="7236296" y="692696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3" action="ppaction://hlinksldjump"/>
              </a:rPr>
              <a:t>Terug naar inhoud</a:t>
            </a:r>
            <a:endParaRPr lang="nl-B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u="sng" dirty="0" smtClean="0"/>
              <a:t>Persoonlijke voornaamwoorden (vnw’en) </a:t>
            </a:r>
            <a:endParaRPr lang="nl-BE" sz="3200" b="1" u="sng" dirty="0"/>
          </a:p>
        </p:txBody>
      </p:sp>
      <p:sp>
        <p:nvSpPr>
          <p:cNvPr id="4" name="Rechthoek 3"/>
          <p:cNvSpPr/>
          <p:nvPr/>
        </p:nvSpPr>
        <p:spPr>
          <a:xfrm>
            <a:off x="1763688" y="1916833"/>
            <a:ext cx="5616624" cy="20162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cxnSp>
        <p:nvCxnSpPr>
          <p:cNvPr id="6" name="Rechte verbindingslijn 5"/>
          <p:cNvCxnSpPr/>
          <p:nvPr/>
        </p:nvCxnSpPr>
        <p:spPr>
          <a:xfrm rot="5400000">
            <a:off x="2627785" y="2924944"/>
            <a:ext cx="201622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 rot="5400000">
            <a:off x="1403649" y="2924944"/>
            <a:ext cx="201622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1763688" y="2276872"/>
            <a:ext cx="561662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1763688" y="2708920"/>
            <a:ext cx="561662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>
            <a:off x="1763688" y="3068960"/>
            <a:ext cx="561662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>
            <a:off x="1763688" y="3501008"/>
            <a:ext cx="561662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Tekstvak 16"/>
          <p:cNvSpPr txBox="1"/>
          <p:nvPr/>
        </p:nvSpPr>
        <p:spPr>
          <a:xfrm>
            <a:off x="1763688" y="191683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Nom.</a:t>
            </a:r>
            <a:endParaRPr lang="nl-BE" dirty="0"/>
          </a:p>
        </p:txBody>
      </p:sp>
      <p:cxnSp>
        <p:nvCxnSpPr>
          <p:cNvPr id="20" name="Rechte verbindingslijn 19"/>
          <p:cNvCxnSpPr/>
          <p:nvPr/>
        </p:nvCxnSpPr>
        <p:spPr>
          <a:xfrm rot="5400000">
            <a:off x="1475656" y="2924944"/>
            <a:ext cx="201622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 rot="5400000">
            <a:off x="3851921" y="2924944"/>
            <a:ext cx="201622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 rot="5400000">
            <a:off x="5148065" y="2924944"/>
            <a:ext cx="201622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Tekstvak 25"/>
          <p:cNvSpPr txBox="1"/>
          <p:nvPr/>
        </p:nvSpPr>
        <p:spPr>
          <a:xfrm>
            <a:off x="1763688" y="2348881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Acc.</a:t>
            </a:r>
            <a:endParaRPr lang="nl-BE" dirty="0"/>
          </a:p>
        </p:txBody>
      </p:sp>
      <p:sp>
        <p:nvSpPr>
          <p:cNvPr id="27" name="Tekstvak 26"/>
          <p:cNvSpPr txBox="1"/>
          <p:nvPr/>
        </p:nvSpPr>
        <p:spPr>
          <a:xfrm>
            <a:off x="1763688" y="270892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Gen.</a:t>
            </a:r>
            <a:endParaRPr lang="nl-BE" dirty="0"/>
          </a:p>
        </p:txBody>
      </p:sp>
      <p:sp>
        <p:nvSpPr>
          <p:cNvPr id="28" name="Tekstvak 27"/>
          <p:cNvSpPr txBox="1"/>
          <p:nvPr/>
        </p:nvSpPr>
        <p:spPr>
          <a:xfrm>
            <a:off x="1763688" y="306896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Dat.</a:t>
            </a:r>
            <a:endParaRPr lang="nl-BE" dirty="0"/>
          </a:p>
        </p:txBody>
      </p:sp>
      <p:sp>
        <p:nvSpPr>
          <p:cNvPr id="29" name="Tekstvak 28"/>
          <p:cNvSpPr txBox="1"/>
          <p:nvPr/>
        </p:nvSpPr>
        <p:spPr>
          <a:xfrm>
            <a:off x="1763688" y="350100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Abl.</a:t>
            </a:r>
            <a:endParaRPr lang="nl-BE" dirty="0"/>
          </a:p>
        </p:txBody>
      </p:sp>
      <p:sp>
        <p:nvSpPr>
          <p:cNvPr id="30" name="Tekstvak 29"/>
          <p:cNvSpPr txBox="1"/>
          <p:nvPr/>
        </p:nvSpPr>
        <p:spPr>
          <a:xfrm>
            <a:off x="2555776" y="191683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Ego</a:t>
            </a:r>
            <a:endParaRPr lang="nl-BE" dirty="0"/>
          </a:p>
        </p:txBody>
      </p:sp>
      <p:sp>
        <p:nvSpPr>
          <p:cNvPr id="31" name="Tekstvak 30"/>
          <p:cNvSpPr txBox="1"/>
          <p:nvPr/>
        </p:nvSpPr>
        <p:spPr>
          <a:xfrm>
            <a:off x="3635896" y="191683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Tu</a:t>
            </a:r>
            <a:endParaRPr lang="nl-BE" dirty="0"/>
          </a:p>
        </p:txBody>
      </p:sp>
      <p:sp>
        <p:nvSpPr>
          <p:cNvPr id="32" name="Tekstvak 31"/>
          <p:cNvSpPr txBox="1"/>
          <p:nvPr/>
        </p:nvSpPr>
        <p:spPr>
          <a:xfrm>
            <a:off x="4860032" y="191683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Nos</a:t>
            </a:r>
            <a:endParaRPr lang="nl-BE" dirty="0"/>
          </a:p>
        </p:txBody>
      </p:sp>
      <p:sp>
        <p:nvSpPr>
          <p:cNvPr id="33" name="Tekstvak 32"/>
          <p:cNvSpPr txBox="1"/>
          <p:nvPr/>
        </p:nvSpPr>
        <p:spPr>
          <a:xfrm>
            <a:off x="6228184" y="191683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Vos</a:t>
            </a:r>
            <a:endParaRPr lang="nl-BE" dirty="0"/>
          </a:p>
        </p:txBody>
      </p:sp>
      <p:sp>
        <p:nvSpPr>
          <p:cNvPr id="34" name="Tekstvak 33"/>
          <p:cNvSpPr txBox="1"/>
          <p:nvPr/>
        </p:nvSpPr>
        <p:spPr>
          <a:xfrm>
            <a:off x="2483768" y="227687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Me</a:t>
            </a:r>
            <a:endParaRPr lang="nl-BE" dirty="0"/>
          </a:p>
        </p:txBody>
      </p:sp>
      <p:sp>
        <p:nvSpPr>
          <p:cNvPr id="35" name="Tekstvak 34"/>
          <p:cNvSpPr txBox="1"/>
          <p:nvPr/>
        </p:nvSpPr>
        <p:spPr>
          <a:xfrm>
            <a:off x="3707904" y="234888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Te</a:t>
            </a:r>
            <a:endParaRPr lang="nl-BE" dirty="0"/>
          </a:p>
        </p:txBody>
      </p:sp>
      <p:sp>
        <p:nvSpPr>
          <p:cNvPr id="36" name="Tekstvak 35"/>
          <p:cNvSpPr txBox="1"/>
          <p:nvPr/>
        </p:nvSpPr>
        <p:spPr>
          <a:xfrm>
            <a:off x="4932040" y="234888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Nos</a:t>
            </a:r>
            <a:endParaRPr lang="nl-BE" dirty="0"/>
          </a:p>
        </p:txBody>
      </p:sp>
      <p:sp>
        <p:nvSpPr>
          <p:cNvPr id="37" name="Tekstvak 36"/>
          <p:cNvSpPr txBox="1"/>
          <p:nvPr/>
        </p:nvSpPr>
        <p:spPr>
          <a:xfrm>
            <a:off x="6228184" y="234888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Vos</a:t>
            </a:r>
            <a:endParaRPr lang="nl-BE" dirty="0"/>
          </a:p>
        </p:txBody>
      </p:sp>
      <p:sp>
        <p:nvSpPr>
          <p:cNvPr id="38" name="Tekstvak 37"/>
          <p:cNvSpPr txBox="1"/>
          <p:nvPr/>
        </p:nvSpPr>
        <p:spPr>
          <a:xfrm>
            <a:off x="2555776" y="270892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   …/…                 …/…                …/…               …/…</a:t>
            </a:r>
            <a:endParaRPr lang="nl-BE" dirty="0"/>
          </a:p>
        </p:txBody>
      </p:sp>
      <p:sp>
        <p:nvSpPr>
          <p:cNvPr id="41" name="Tekstvak 40"/>
          <p:cNvSpPr txBox="1"/>
          <p:nvPr/>
        </p:nvSpPr>
        <p:spPr>
          <a:xfrm>
            <a:off x="2483768" y="31409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Mihi</a:t>
            </a:r>
            <a:endParaRPr lang="nl-BE" dirty="0"/>
          </a:p>
        </p:txBody>
      </p:sp>
      <p:sp>
        <p:nvSpPr>
          <p:cNvPr id="42" name="Tekstvak 41"/>
          <p:cNvSpPr txBox="1"/>
          <p:nvPr/>
        </p:nvSpPr>
        <p:spPr>
          <a:xfrm>
            <a:off x="3635896" y="31409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Tibi</a:t>
            </a:r>
            <a:endParaRPr lang="nl-BE" dirty="0"/>
          </a:p>
        </p:txBody>
      </p:sp>
      <p:sp>
        <p:nvSpPr>
          <p:cNvPr id="43" name="Tekstvak 42"/>
          <p:cNvSpPr txBox="1"/>
          <p:nvPr/>
        </p:nvSpPr>
        <p:spPr>
          <a:xfrm>
            <a:off x="4932040" y="31409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Nobis</a:t>
            </a:r>
            <a:endParaRPr lang="nl-BE" dirty="0"/>
          </a:p>
        </p:txBody>
      </p:sp>
      <p:sp>
        <p:nvSpPr>
          <p:cNvPr id="44" name="Tekstvak 43"/>
          <p:cNvSpPr txBox="1"/>
          <p:nvPr/>
        </p:nvSpPr>
        <p:spPr>
          <a:xfrm>
            <a:off x="6228184" y="314096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Vobis</a:t>
            </a:r>
            <a:endParaRPr lang="nl-BE" dirty="0"/>
          </a:p>
        </p:txBody>
      </p:sp>
      <p:sp>
        <p:nvSpPr>
          <p:cNvPr id="45" name="Tekstvak 44"/>
          <p:cNvSpPr txBox="1"/>
          <p:nvPr/>
        </p:nvSpPr>
        <p:spPr>
          <a:xfrm>
            <a:off x="2555776" y="350100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Me</a:t>
            </a:r>
            <a:endParaRPr lang="nl-BE" dirty="0"/>
          </a:p>
        </p:txBody>
      </p:sp>
      <p:sp>
        <p:nvSpPr>
          <p:cNvPr id="46" name="Tekstvak 45"/>
          <p:cNvSpPr txBox="1"/>
          <p:nvPr/>
        </p:nvSpPr>
        <p:spPr>
          <a:xfrm>
            <a:off x="3707904" y="350100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Te</a:t>
            </a:r>
            <a:endParaRPr lang="nl-BE" dirty="0"/>
          </a:p>
        </p:txBody>
      </p:sp>
      <p:sp>
        <p:nvSpPr>
          <p:cNvPr id="47" name="Tekstvak 46"/>
          <p:cNvSpPr txBox="1"/>
          <p:nvPr/>
        </p:nvSpPr>
        <p:spPr>
          <a:xfrm>
            <a:off x="4932040" y="350100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Nobis</a:t>
            </a:r>
            <a:endParaRPr lang="nl-BE" dirty="0"/>
          </a:p>
        </p:txBody>
      </p:sp>
      <p:sp>
        <p:nvSpPr>
          <p:cNvPr id="48" name="Tekstvak 47"/>
          <p:cNvSpPr txBox="1"/>
          <p:nvPr/>
        </p:nvSpPr>
        <p:spPr>
          <a:xfrm>
            <a:off x="6228184" y="350100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Vobis</a:t>
            </a:r>
            <a:endParaRPr lang="nl-BE" dirty="0"/>
          </a:p>
        </p:txBody>
      </p:sp>
      <p:cxnSp>
        <p:nvCxnSpPr>
          <p:cNvPr id="50" name="Rechte verbindingslijn met pijl 49"/>
          <p:cNvCxnSpPr/>
          <p:nvPr/>
        </p:nvCxnSpPr>
        <p:spPr>
          <a:xfrm flipV="1">
            <a:off x="2627784" y="1484785"/>
            <a:ext cx="3744416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Rechthoek 48"/>
          <p:cNvSpPr/>
          <p:nvPr/>
        </p:nvSpPr>
        <p:spPr>
          <a:xfrm>
            <a:off x="7092280" y="657364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1" name="Tekstvak 50">
            <a:hlinkClick r:id="rId2" action="ppaction://hlinksldjump"/>
          </p:cNvPr>
          <p:cNvSpPr txBox="1"/>
          <p:nvPr/>
        </p:nvSpPr>
        <p:spPr>
          <a:xfrm>
            <a:off x="7236296" y="692696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3" action="ppaction://hlinksldjump"/>
              </a:rPr>
              <a:t>Terug naar inhoud</a:t>
            </a:r>
            <a:endParaRPr lang="nl-B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763688" y="1556792"/>
            <a:ext cx="6408712" cy="24482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1763688" y="1124744"/>
            <a:ext cx="640871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1043608" y="1556792"/>
            <a:ext cx="720080" cy="24482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5" name="Rechte verbindingslijn 4"/>
          <p:cNvCxnSpPr/>
          <p:nvPr/>
        </p:nvCxnSpPr>
        <p:spPr>
          <a:xfrm>
            <a:off x="1043608" y="1988840"/>
            <a:ext cx="71287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>
            <a:off x="1043608" y="2420888"/>
            <a:ext cx="71287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1043608" y="155679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Nom.</a:t>
            </a:r>
            <a:endParaRPr lang="nl-NL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1043608" y="198884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Acc.</a:t>
            </a:r>
            <a:endParaRPr lang="nl-NL" b="1" dirty="0"/>
          </a:p>
        </p:txBody>
      </p:sp>
      <p:cxnSp>
        <p:nvCxnSpPr>
          <p:cNvPr id="9" name="Rechte verbindingslijn 8"/>
          <p:cNvCxnSpPr/>
          <p:nvPr/>
        </p:nvCxnSpPr>
        <p:spPr>
          <a:xfrm rot="10800000" flipH="1">
            <a:off x="1043608" y="2852936"/>
            <a:ext cx="71287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1043608" y="24208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Gen.</a:t>
            </a:r>
            <a:endParaRPr lang="nl-NL" b="1" dirty="0"/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1043608" y="3356992"/>
            <a:ext cx="71287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1043608" y="285293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Dat.</a:t>
            </a:r>
            <a:endParaRPr lang="nl-NL" b="1" dirty="0"/>
          </a:p>
        </p:txBody>
      </p:sp>
      <p:sp>
        <p:nvSpPr>
          <p:cNvPr id="13" name="Tekstvak 12"/>
          <p:cNvSpPr txBox="1"/>
          <p:nvPr/>
        </p:nvSpPr>
        <p:spPr>
          <a:xfrm>
            <a:off x="1043608" y="335699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Abl.</a:t>
            </a:r>
            <a:endParaRPr lang="nl-NL" b="1" dirty="0"/>
          </a:p>
        </p:txBody>
      </p:sp>
      <p:cxnSp>
        <p:nvCxnSpPr>
          <p:cNvPr id="14" name="Rechte verbindingslijn 13"/>
          <p:cNvCxnSpPr/>
          <p:nvPr/>
        </p:nvCxnSpPr>
        <p:spPr>
          <a:xfrm rot="5400000">
            <a:off x="2123729" y="2564904"/>
            <a:ext cx="28803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 rot="5400000">
            <a:off x="4427985" y="2564904"/>
            <a:ext cx="28803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kstvak 15"/>
          <p:cNvSpPr txBox="1"/>
          <p:nvPr/>
        </p:nvSpPr>
        <p:spPr>
          <a:xfrm>
            <a:off x="1763688" y="1124744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 smtClean="0"/>
              <a:t>Mannelijk</a:t>
            </a:r>
            <a:endParaRPr lang="nl-NL" sz="2000" b="1" dirty="0"/>
          </a:p>
        </p:txBody>
      </p:sp>
      <p:sp>
        <p:nvSpPr>
          <p:cNvPr id="17" name="Tekstvak 16"/>
          <p:cNvSpPr txBox="1"/>
          <p:nvPr/>
        </p:nvSpPr>
        <p:spPr>
          <a:xfrm>
            <a:off x="3563888" y="1124744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 smtClean="0"/>
              <a:t>Vrouwelijk</a:t>
            </a:r>
            <a:endParaRPr lang="nl-NL" sz="2000" b="1" dirty="0"/>
          </a:p>
        </p:txBody>
      </p:sp>
      <p:sp>
        <p:nvSpPr>
          <p:cNvPr id="18" name="Tekstvak 17"/>
          <p:cNvSpPr txBox="1"/>
          <p:nvPr/>
        </p:nvSpPr>
        <p:spPr>
          <a:xfrm>
            <a:off x="5868144" y="1124744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 smtClean="0"/>
              <a:t>Onzijdig</a:t>
            </a:r>
            <a:endParaRPr lang="nl-NL" sz="2000" b="1" dirty="0"/>
          </a:p>
        </p:txBody>
      </p:sp>
      <p:sp>
        <p:nvSpPr>
          <p:cNvPr id="19" name="Tekstvak 18"/>
          <p:cNvSpPr txBox="1"/>
          <p:nvPr/>
        </p:nvSpPr>
        <p:spPr>
          <a:xfrm>
            <a:off x="1763688" y="155679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 smtClean="0"/>
              <a:t>Quis/qui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1763688" y="198884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quem</a:t>
            </a:r>
            <a:endParaRPr lang="nl-NL" dirty="0"/>
          </a:p>
        </p:txBody>
      </p:sp>
      <p:sp>
        <p:nvSpPr>
          <p:cNvPr id="21" name="Tekstvak 20"/>
          <p:cNvSpPr txBox="1"/>
          <p:nvPr/>
        </p:nvSpPr>
        <p:spPr>
          <a:xfrm>
            <a:off x="1763688" y="242088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cujus</a:t>
            </a:r>
            <a:endParaRPr lang="nl-NL" dirty="0"/>
          </a:p>
        </p:txBody>
      </p:sp>
      <p:sp>
        <p:nvSpPr>
          <p:cNvPr id="22" name="Tekstvak 21"/>
          <p:cNvSpPr txBox="1"/>
          <p:nvPr/>
        </p:nvSpPr>
        <p:spPr>
          <a:xfrm>
            <a:off x="1763688" y="292494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cui</a:t>
            </a:r>
            <a:endParaRPr lang="nl-NL" dirty="0"/>
          </a:p>
        </p:txBody>
      </p:sp>
      <p:sp>
        <p:nvSpPr>
          <p:cNvPr id="23" name="Tekstvak 22"/>
          <p:cNvSpPr txBox="1"/>
          <p:nvPr/>
        </p:nvSpPr>
        <p:spPr>
          <a:xfrm>
            <a:off x="1763688" y="350100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quo</a:t>
            </a:r>
            <a:endParaRPr lang="nl-NL" dirty="0"/>
          </a:p>
        </p:txBody>
      </p:sp>
      <p:cxnSp>
        <p:nvCxnSpPr>
          <p:cNvPr id="24" name="Rechte verbindingslijn met pijl 23"/>
          <p:cNvCxnSpPr/>
          <p:nvPr/>
        </p:nvCxnSpPr>
        <p:spPr>
          <a:xfrm rot="5400000">
            <a:off x="-251743" y="2708125"/>
            <a:ext cx="172819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Tekstvak 24"/>
          <p:cNvSpPr txBox="1"/>
          <p:nvPr/>
        </p:nvSpPr>
        <p:spPr>
          <a:xfrm>
            <a:off x="179512" y="1052736"/>
            <a:ext cx="2880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/>
              <a:t>H</a:t>
            </a:r>
          </a:p>
          <a:p>
            <a:r>
              <a:rPr lang="nl-BE" sz="2400" b="1" dirty="0" smtClean="0"/>
              <a:t>O</a:t>
            </a:r>
          </a:p>
          <a:p>
            <a:r>
              <a:rPr lang="nl-BE" sz="2400" b="1" dirty="0" smtClean="0"/>
              <a:t>O</a:t>
            </a:r>
          </a:p>
          <a:p>
            <a:r>
              <a:rPr lang="nl-BE" sz="2400" b="1" dirty="0" smtClean="0"/>
              <a:t>G</a:t>
            </a:r>
          </a:p>
          <a:p>
            <a:r>
              <a:rPr lang="nl-BE" sz="2400" b="1" dirty="0" smtClean="0"/>
              <a:t>-</a:t>
            </a:r>
          </a:p>
          <a:p>
            <a:r>
              <a:rPr lang="nl-BE" sz="2400" b="1" dirty="0" smtClean="0"/>
              <a:t>L</a:t>
            </a:r>
          </a:p>
          <a:p>
            <a:r>
              <a:rPr lang="nl-BE" sz="2400" b="1" dirty="0" smtClean="0"/>
              <a:t>A</a:t>
            </a:r>
          </a:p>
          <a:p>
            <a:r>
              <a:rPr lang="nl-BE" sz="2400" b="1" dirty="0" smtClean="0"/>
              <a:t>A</a:t>
            </a:r>
          </a:p>
          <a:p>
            <a:r>
              <a:rPr lang="nl-BE" sz="2400" b="1" dirty="0" smtClean="0"/>
              <a:t>G</a:t>
            </a:r>
          </a:p>
        </p:txBody>
      </p:sp>
      <p:sp>
        <p:nvSpPr>
          <p:cNvPr id="26" name="Tekstvak 25"/>
          <p:cNvSpPr txBox="1"/>
          <p:nvPr/>
        </p:nvSpPr>
        <p:spPr>
          <a:xfrm>
            <a:off x="3563888" y="155679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quae</a:t>
            </a:r>
            <a:endParaRPr lang="nl-NL" dirty="0"/>
          </a:p>
        </p:txBody>
      </p:sp>
      <p:sp>
        <p:nvSpPr>
          <p:cNvPr id="27" name="Tekstvak 26"/>
          <p:cNvSpPr txBox="1"/>
          <p:nvPr/>
        </p:nvSpPr>
        <p:spPr>
          <a:xfrm>
            <a:off x="3563888" y="198884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quam</a:t>
            </a:r>
            <a:endParaRPr lang="nl-NL" dirty="0"/>
          </a:p>
        </p:txBody>
      </p:sp>
      <p:sp>
        <p:nvSpPr>
          <p:cNvPr id="28" name="Tekstvak 27"/>
          <p:cNvSpPr txBox="1"/>
          <p:nvPr/>
        </p:nvSpPr>
        <p:spPr>
          <a:xfrm>
            <a:off x="3563888" y="249289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cujus</a:t>
            </a:r>
            <a:endParaRPr lang="nl-NL" dirty="0"/>
          </a:p>
        </p:txBody>
      </p:sp>
      <p:sp>
        <p:nvSpPr>
          <p:cNvPr id="29" name="Tekstvak 28"/>
          <p:cNvSpPr txBox="1"/>
          <p:nvPr/>
        </p:nvSpPr>
        <p:spPr>
          <a:xfrm>
            <a:off x="3563888" y="292494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cui</a:t>
            </a:r>
            <a:endParaRPr lang="nl-NL" dirty="0"/>
          </a:p>
        </p:txBody>
      </p:sp>
      <p:sp>
        <p:nvSpPr>
          <p:cNvPr id="30" name="Tekstvak 29"/>
          <p:cNvSpPr txBox="1"/>
          <p:nvPr/>
        </p:nvSpPr>
        <p:spPr>
          <a:xfrm>
            <a:off x="3563888" y="350100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qua</a:t>
            </a:r>
            <a:endParaRPr lang="nl-NL" dirty="0"/>
          </a:p>
        </p:txBody>
      </p:sp>
      <p:sp>
        <p:nvSpPr>
          <p:cNvPr id="31" name="Tekstvak 30"/>
          <p:cNvSpPr txBox="1"/>
          <p:nvPr/>
        </p:nvSpPr>
        <p:spPr>
          <a:xfrm>
            <a:off x="5940152" y="162880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 smtClean="0"/>
              <a:t>Quid/quod</a:t>
            </a:r>
            <a:endParaRPr lang="nl-NL" b="1" dirty="0"/>
          </a:p>
        </p:txBody>
      </p:sp>
      <p:sp>
        <p:nvSpPr>
          <p:cNvPr id="32" name="Tekstvak 31"/>
          <p:cNvSpPr txBox="1"/>
          <p:nvPr/>
        </p:nvSpPr>
        <p:spPr>
          <a:xfrm>
            <a:off x="5940152" y="206084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 smtClean="0"/>
              <a:t>Quid/quod</a:t>
            </a:r>
            <a:endParaRPr lang="nl-NL" b="1" dirty="0"/>
          </a:p>
        </p:txBody>
      </p:sp>
      <p:sp>
        <p:nvSpPr>
          <p:cNvPr id="33" name="Tekstvak 32"/>
          <p:cNvSpPr txBox="1"/>
          <p:nvPr/>
        </p:nvSpPr>
        <p:spPr>
          <a:xfrm>
            <a:off x="5940152" y="249289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cujus</a:t>
            </a:r>
            <a:endParaRPr lang="nl-NL" dirty="0"/>
          </a:p>
        </p:txBody>
      </p:sp>
      <p:sp>
        <p:nvSpPr>
          <p:cNvPr id="34" name="Tekstvak 33"/>
          <p:cNvSpPr txBox="1"/>
          <p:nvPr/>
        </p:nvSpPr>
        <p:spPr>
          <a:xfrm>
            <a:off x="5940152" y="292494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cui</a:t>
            </a:r>
            <a:endParaRPr lang="nl-NL" dirty="0"/>
          </a:p>
        </p:txBody>
      </p:sp>
      <p:sp>
        <p:nvSpPr>
          <p:cNvPr id="35" name="Tekstvak 34"/>
          <p:cNvSpPr txBox="1"/>
          <p:nvPr/>
        </p:nvSpPr>
        <p:spPr>
          <a:xfrm>
            <a:off x="6012160" y="350100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quo</a:t>
            </a:r>
            <a:endParaRPr lang="nl-NL" dirty="0"/>
          </a:p>
        </p:txBody>
      </p:sp>
      <p:sp>
        <p:nvSpPr>
          <p:cNvPr id="37" name="Tekstvak 3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u="sng" dirty="0" smtClean="0"/>
              <a:t>Het vragend voornaamwoord: enk.</a:t>
            </a:r>
            <a:endParaRPr lang="nl-NL" sz="3200" b="1" u="sng" dirty="0"/>
          </a:p>
        </p:txBody>
      </p:sp>
      <p:sp>
        <p:nvSpPr>
          <p:cNvPr id="42" name="Tekstvak 41"/>
          <p:cNvSpPr txBox="1"/>
          <p:nvPr/>
        </p:nvSpPr>
        <p:spPr>
          <a:xfrm>
            <a:off x="1043608" y="1052736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 smtClean="0">
                <a:sym typeface="Wingdings" pitchFamily="2" charset="2"/>
              </a:rPr>
              <a:t></a:t>
            </a:r>
            <a:endParaRPr lang="nl-NL" sz="3200" b="1" dirty="0"/>
          </a:p>
        </p:txBody>
      </p:sp>
      <p:sp>
        <p:nvSpPr>
          <p:cNvPr id="43" name="Tekstvak 42">
            <a:hlinkClick r:id="" action="ppaction://hlinkshowjump?jump=nextslide"/>
          </p:cNvPr>
          <p:cNvSpPr txBox="1"/>
          <p:nvPr/>
        </p:nvSpPr>
        <p:spPr>
          <a:xfrm>
            <a:off x="4211960" y="633478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nextslide"/>
              </a:rPr>
              <a:t>→</a:t>
            </a:r>
            <a:endParaRPr lang="nl-BE" sz="2800" b="1" dirty="0"/>
          </a:p>
        </p:txBody>
      </p:sp>
      <p:sp>
        <p:nvSpPr>
          <p:cNvPr id="45" name="Tekstvak 44"/>
          <p:cNvSpPr txBox="1"/>
          <p:nvPr/>
        </p:nvSpPr>
        <p:spPr>
          <a:xfrm>
            <a:off x="4644008" y="6488668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Meervoud</a:t>
            </a:r>
            <a:endParaRPr lang="nl-BE" sz="1200" dirty="0"/>
          </a:p>
        </p:txBody>
      </p:sp>
      <p:graphicFrame>
        <p:nvGraphicFramePr>
          <p:cNvPr id="44" name="Tabel 43"/>
          <p:cNvGraphicFramePr>
            <a:graphicFrameLocks noGrp="1"/>
          </p:cNvGraphicFramePr>
          <p:nvPr/>
        </p:nvGraphicFramePr>
        <p:xfrm>
          <a:off x="899592" y="4581128"/>
          <a:ext cx="7560840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8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Het vragend voornaamwoord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l-BE" dirty="0" smtClean="0"/>
                        <a:t>In de nom. m.</a:t>
                      </a:r>
                      <a:r>
                        <a:rPr lang="nl-BE" baseline="0" dirty="0" smtClean="0"/>
                        <a:t> enk. is QUIS altijd zelfstandig en QUI altijd bijvoeglijk. In de nom. en acc. onz. enk. is QUID altijd zelfstandig en QUOD altijd bijvoeglijk.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l-BE" baseline="0" dirty="0" smtClean="0"/>
                        <a:t>Het voorzetsel CUM plakt achter het vragend voornaamwoord = 1 woord.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l-BE" baseline="0" dirty="0" smtClean="0"/>
                        <a:t>Het vragend voornaamwoord wordt versterkt door –NAM. 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nl-BE" baseline="0" dirty="0" smtClean="0"/>
                        <a:t>                             Cui</a:t>
                      </a:r>
                      <a:r>
                        <a:rPr lang="nl-BE" b="1" baseline="0" dirty="0" smtClean="0"/>
                        <a:t>nam</a:t>
                      </a:r>
                      <a:r>
                        <a:rPr lang="nl-BE" baseline="0" dirty="0" smtClean="0"/>
                        <a:t>?     =     Aan wie </a:t>
                      </a:r>
                      <a:r>
                        <a:rPr lang="nl-BE" i="1" baseline="0" dirty="0" smtClean="0"/>
                        <a:t>dan</a:t>
                      </a:r>
                      <a:r>
                        <a:rPr lang="nl-BE" baseline="0" dirty="0" smtClean="0"/>
                        <a:t> toch?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" name="Rechthoek 45"/>
          <p:cNvSpPr/>
          <p:nvPr/>
        </p:nvSpPr>
        <p:spPr>
          <a:xfrm>
            <a:off x="7092280" y="585356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7" name="Tekstvak 46">
            <a:hlinkClick r:id="rId2" action="ppaction://hlinksldjump"/>
          </p:cNvPr>
          <p:cNvSpPr txBox="1"/>
          <p:nvPr/>
        </p:nvSpPr>
        <p:spPr>
          <a:xfrm>
            <a:off x="7236296" y="620688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3" action="ppaction://hlinksldjump"/>
              </a:rPr>
              <a:t>Terug naar inhoud</a:t>
            </a:r>
            <a:endParaRPr lang="nl-BE" dirty="0"/>
          </a:p>
        </p:txBody>
      </p:sp>
      <p:sp>
        <p:nvSpPr>
          <p:cNvPr id="49" name="Tekstvak 48"/>
          <p:cNvSpPr txBox="1"/>
          <p:nvPr/>
        </p:nvSpPr>
        <p:spPr>
          <a:xfrm rot="20436026">
            <a:off x="430299" y="4582092"/>
            <a:ext cx="936104" cy="369332"/>
          </a:xfrm>
          <a:prstGeom prst="rect">
            <a:avLst/>
          </a:prstGeom>
          <a:solidFill>
            <a:srgbClr val="00FFFF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nl-BE" dirty="0" smtClean="0"/>
              <a:t>Weetje</a:t>
            </a:r>
            <a:endParaRPr lang="nl-B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763688" y="1484784"/>
            <a:ext cx="6408712" cy="24482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1763688" y="1052736"/>
            <a:ext cx="640871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1043608" y="1484784"/>
            <a:ext cx="720080" cy="24482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5" name="Rechte verbindingslijn 4"/>
          <p:cNvCxnSpPr/>
          <p:nvPr/>
        </p:nvCxnSpPr>
        <p:spPr>
          <a:xfrm>
            <a:off x="1043608" y="1916832"/>
            <a:ext cx="71287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>
            <a:off x="1043608" y="2348880"/>
            <a:ext cx="71287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1043608" y="148478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Nom.</a:t>
            </a:r>
            <a:endParaRPr lang="nl-NL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1043608" y="191683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Acc.</a:t>
            </a:r>
            <a:endParaRPr lang="nl-NL" b="1" dirty="0"/>
          </a:p>
        </p:txBody>
      </p:sp>
      <p:cxnSp>
        <p:nvCxnSpPr>
          <p:cNvPr id="9" name="Rechte verbindingslijn 8"/>
          <p:cNvCxnSpPr/>
          <p:nvPr/>
        </p:nvCxnSpPr>
        <p:spPr>
          <a:xfrm rot="10800000" flipH="1">
            <a:off x="1043608" y="2780928"/>
            <a:ext cx="71287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1043608" y="23488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Gen.</a:t>
            </a:r>
            <a:endParaRPr lang="nl-NL" b="1" dirty="0"/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1043608" y="3284984"/>
            <a:ext cx="71287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1043608" y="27809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Dat.</a:t>
            </a:r>
            <a:endParaRPr lang="nl-NL" b="1" dirty="0"/>
          </a:p>
        </p:txBody>
      </p:sp>
      <p:sp>
        <p:nvSpPr>
          <p:cNvPr id="13" name="Tekstvak 12"/>
          <p:cNvSpPr txBox="1"/>
          <p:nvPr/>
        </p:nvSpPr>
        <p:spPr>
          <a:xfrm>
            <a:off x="1043608" y="328498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Abl.</a:t>
            </a:r>
            <a:endParaRPr lang="nl-NL" b="1" dirty="0"/>
          </a:p>
        </p:txBody>
      </p:sp>
      <p:cxnSp>
        <p:nvCxnSpPr>
          <p:cNvPr id="14" name="Rechte verbindingslijn 13"/>
          <p:cNvCxnSpPr/>
          <p:nvPr/>
        </p:nvCxnSpPr>
        <p:spPr>
          <a:xfrm rot="5400000">
            <a:off x="2123729" y="2492896"/>
            <a:ext cx="28803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 rot="5400000">
            <a:off x="4427985" y="2492896"/>
            <a:ext cx="28803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kstvak 15"/>
          <p:cNvSpPr txBox="1"/>
          <p:nvPr/>
        </p:nvSpPr>
        <p:spPr>
          <a:xfrm>
            <a:off x="1763688" y="1052736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 smtClean="0"/>
              <a:t>Mannelijk</a:t>
            </a:r>
            <a:endParaRPr lang="nl-NL" sz="2000" b="1" dirty="0"/>
          </a:p>
        </p:txBody>
      </p:sp>
      <p:sp>
        <p:nvSpPr>
          <p:cNvPr id="17" name="Tekstvak 16"/>
          <p:cNvSpPr txBox="1"/>
          <p:nvPr/>
        </p:nvSpPr>
        <p:spPr>
          <a:xfrm>
            <a:off x="3563888" y="1052736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 smtClean="0"/>
              <a:t>Vrouwelijk</a:t>
            </a:r>
            <a:endParaRPr lang="nl-NL" sz="2000" b="1" dirty="0"/>
          </a:p>
        </p:txBody>
      </p:sp>
      <p:sp>
        <p:nvSpPr>
          <p:cNvPr id="18" name="Tekstvak 17"/>
          <p:cNvSpPr txBox="1"/>
          <p:nvPr/>
        </p:nvSpPr>
        <p:spPr>
          <a:xfrm>
            <a:off x="5868144" y="1052736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 smtClean="0"/>
              <a:t>Onzijdig</a:t>
            </a:r>
            <a:endParaRPr lang="nl-NL" sz="2000" b="1" dirty="0"/>
          </a:p>
        </p:txBody>
      </p:sp>
      <p:sp>
        <p:nvSpPr>
          <p:cNvPr id="19" name="Tekstvak 18"/>
          <p:cNvSpPr txBox="1"/>
          <p:nvPr/>
        </p:nvSpPr>
        <p:spPr>
          <a:xfrm>
            <a:off x="1763688" y="148478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qui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1763688" y="191683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quos</a:t>
            </a:r>
            <a:endParaRPr lang="nl-NL" dirty="0"/>
          </a:p>
        </p:txBody>
      </p:sp>
      <p:sp>
        <p:nvSpPr>
          <p:cNvPr id="21" name="Tekstvak 20"/>
          <p:cNvSpPr txBox="1"/>
          <p:nvPr/>
        </p:nvSpPr>
        <p:spPr>
          <a:xfrm>
            <a:off x="1763688" y="234888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quorum</a:t>
            </a:r>
            <a:endParaRPr lang="nl-NL" dirty="0"/>
          </a:p>
        </p:txBody>
      </p:sp>
      <p:sp>
        <p:nvSpPr>
          <p:cNvPr id="22" name="Tekstvak 21"/>
          <p:cNvSpPr txBox="1"/>
          <p:nvPr/>
        </p:nvSpPr>
        <p:spPr>
          <a:xfrm>
            <a:off x="1763688" y="285293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quibus</a:t>
            </a:r>
            <a:endParaRPr lang="nl-NL" dirty="0"/>
          </a:p>
        </p:txBody>
      </p:sp>
      <p:sp>
        <p:nvSpPr>
          <p:cNvPr id="23" name="Tekstvak 22"/>
          <p:cNvSpPr txBox="1"/>
          <p:nvPr/>
        </p:nvSpPr>
        <p:spPr>
          <a:xfrm>
            <a:off x="1763688" y="342900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quibus</a:t>
            </a:r>
            <a:endParaRPr lang="nl-NL" dirty="0"/>
          </a:p>
        </p:txBody>
      </p:sp>
      <p:cxnSp>
        <p:nvCxnSpPr>
          <p:cNvPr id="24" name="Rechte verbindingslijn met pijl 23"/>
          <p:cNvCxnSpPr/>
          <p:nvPr/>
        </p:nvCxnSpPr>
        <p:spPr>
          <a:xfrm rot="5400000">
            <a:off x="-179734" y="2780134"/>
            <a:ext cx="172819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Tekstvak 24"/>
          <p:cNvSpPr txBox="1"/>
          <p:nvPr/>
        </p:nvSpPr>
        <p:spPr>
          <a:xfrm>
            <a:off x="251520" y="980728"/>
            <a:ext cx="2880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/>
              <a:t>H</a:t>
            </a:r>
          </a:p>
          <a:p>
            <a:r>
              <a:rPr lang="nl-BE" sz="2400" b="1" dirty="0" smtClean="0"/>
              <a:t>O</a:t>
            </a:r>
          </a:p>
          <a:p>
            <a:r>
              <a:rPr lang="nl-BE" sz="2400" b="1" dirty="0" smtClean="0"/>
              <a:t>O</a:t>
            </a:r>
          </a:p>
          <a:p>
            <a:r>
              <a:rPr lang="nl-BE" sz="2400" b="1" dirty="0" smtClean="0"/>
              <a:t>G</a:t>
            </a:r>
          </a:p>
          <a:p>
            <a:r>
              <a:rPr lang="nl-BE" sz="2400" b="1" dirty="0" smtClean="0"/>
              <a:t>-</a:t>
            </a:r>
          </a:p>
          <a:p>
            <a:r>
              <a:rPr lang="nl-BE" sz="2400" b="1" dirty="0" smtClean="0"/>
              <a:t>L</a:t>
            </a:r>
          </a:p>
          <a:p>
            <a:r>
              <a:rPr lang="nl-BE" sz="2400" b="1" dirty="0" smtClean="0"/>
              <a:t>A</a:t>
            </a:r>
          </a:p>
          <a:p>
            <a:r>
              <a:rPr lang="nl-BE" sz="2400" b="1" dirty="0" smtClean="0"/>
              <a:t>A</a:t>
            </a:r>
          </a:p>
          <a:p>
            <a:r>
              <a:rPr lang="nl-BE" sz="2400" b="1" dirty="0" smtClean="0"/>
              <a:t>G</a:t>
            </a:r>
          </a:p>
        </p:txBody>
      </p:sp>
      <p:sp>
        <p:nvSpPr>
          <p:cNvPr id="26" name="Tekstvak 25"/>
          <p:cNvSpPr txBox="1"/>
          <p:nvPr/>
        </p:nvSpPr>
        <p:spPr>
          <a:xfrm>
            <a:off x="3563888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quae</a:t>
            </a:r>
            <a:endParaRPr lang="nl-NL" dirty="0"/>
          </a:p>
        </p:txBody>
      </p:sp>
      <p:sp>
        <p:nvSpPr>
          <p:cNvPr id="27" name="Tekstvak 26"/>
          <p:cNvSpPr txBox="1"/>
          <p:nvPr/>
        </p:nvSpPr>
        <p:spPr>
          <a:xfrm>
            <a:off x="3563888" y="191683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quas</a:t>
            </a:r>
            <a:endParaRPr lang="nl-NL" dirty="0"/>
          </a:p>
        </p:txBody>
      </p:sp>
      <p:sp>
        <p:nvSpPr>
          <p:cNvPr id="28" name="Tekstvak 27"/>
          <p:cNvSpPr txBox="1"/>
          <p:nvPr/>
        </p:nvSpPr>
        <p:spPr>
          <a:xfrm>
            <a:off x="3563888" y="242088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quarum</a:t>
            </a:r>
            <a:endParaRPr lang="nl-NL" dirty="0"/>
          </a:p>
        </p:txBody>
      </p:sp>
      <p:sp>
        <p:nvSpPr>
          <p:cNvPr id="29" name="Tekstvak 28"/>
          <p:cNvSpPr txBox="1"/>
          <p:nvPr/>
        </p:nvSpPr>
        <p:spPr>
          <a:xfrm>
            <a:off x="3563888" y="285293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quibus</a:t>
            </a:r>
            <a:endParaRPr lang="nl-NL" dirty="0"/>
          </a:p>
        </p:txBody>
      </p:sp>
      <p:sp>
        <p:nvSpPr>
          <p:cNvPr id="30" name="Tekstvak 29"/>
          <p:cNvSpPr txBox="1"/>
          <p:nvPr/>
        </p:nvSpPr>
        <p:spPr>
          <a:xfrm>
            <a:off x="3563888" y="342900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quibus</a:t>
            </a:r>
            <a:endParaRPr lang="nl-NL" dirty="0"/>
          </a:p>
        </p:txBody>
      </p:sp>
      <p:sp>
        <p:nvSpPr>
          <p:cNvPr id="31" name="Tekstvak 30"/>
          <p:cNvSpPr txBox="1"/>
          <p:nvPr/>
        </p:nvSpPr>
        <p:spPr>
          <a:xfrm>
            <a:off x="5940152" y="155679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quae</a:t>
            </a:r>
            <a:endParaRPr lang="nl-NL" dirty="0"/>
          </a:p>
        </p:txBody>
      </p:sp>
      <p:sp>
        <p:nvSpPr>
          <p:cNvPr id="32" name="Tekstvak 31"/>
          <p:cNvSpPr txBox="1"/>
          <p:nvPr/>
        </p:nvSpPr>
        <p:spPr>
          <a:xfrm>
            <a:off x="5940152" y="198884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quae</a:t>
            </a:r>
            <a:endParaRPr lang="nl-NL" dirty="0"/>
          </a:p>
        </p:txBody>
      </p:sp>
      <p:sp>
        <p:nvSpPr>
          <p:cNvPr id="33" name="Tekstvak 32"/>
          <p:cNvSpPr txBox="1"/>
          <p:nvPr/>
        </p:nvSpPr>
        <p:spPr>
          <a:xfrm>
            <a:off x="5940152" y="24208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quorum</a:t>
            </a:r>
            <a:endParaRPr lang="nl-NL" dirty="0"/>
          </a:p>
        </p:txBody>
      </p:sp>
      <p:sp>
        <p:nvSpPr>
          <p:cNvPr id="34" name="Tekstvak 33"/>
          <p:cNvSpPr txBox="1"/>
          <p:nvPr/>
        </p:nvSpPr>
        <p:spPr>
          <a:xfrm>
            <a:off x="5940152" y="285293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quibus</a:t>
            </a:r>
            <a:endParaRPr lang="nl-NL" dirty="0"/>
          </a:p>
        </p:txBody>
      </p:sp>
      <p:sp>
        <p:nvSpPr>
          <p:cNvPr id="35" name="Tekstvak 34"/>
          <p:cNvSpPr txBox="1"/>
          <p:nvPr/>
        </p:nvSpPr>
        <p:spPr>
          <a:xfrm>
            <a:off x="6012160" y="342900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quibus</a:t>
            </a:r>
            <a:endParaRPr lang="nl-NL" dirty="0"/>
          </a:p>
        </p:txBody>
      </p:sp>
      <p:sp>
        <p:nvSpPr>
          <p:cNvPr id="37" name="Tekstvak 3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u="sng" dirty="0" smtClean="0"/>
              <a:t>Het vragend voornaamwoord: mv.</a:t>
            </a:r>
            <a:endParaRPr lang="nl-NL" sz="3200" b="1" u="sng" dirty="0"/>
          </a:p>
        </p:txBody>
      </p:sp>
      <p:sp>
        <p:nvSpPr>
          <p:cNvPr id="38" name="Rechthoek 37"/>
          <p:cNvSpPr/>
          <p:nvPr/>
        </p:nvSpPr>
        <p:spPr>
          <a:xfrm>
            <a:off x="7092280" y="513348"/>
            <a:ext cx="205172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9" name="Tekstvak 38">
            <a:hlinkClick r:id="rId2" action="ppaction://hlinksldjump"/>
          </p:cNvPr>
          <p:cNvSpPr txBox="1"/>
          <p:nvPr/>
        </p:nvSpPr>
        <p:spPr>
          <a:xfrm>
            <a:off x="7236296" y="548680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3" action="ppaction://hlinksldjump"/>
              </a:rPr>
              <a:t>Terug naar inhoud</a:t>
            </a:r>
            <a:endParaRPr lang="nl-BE" dirty="0"/>
          </a:p>
        </p:txBody>
      </p:sp>
      <p:sp>
        <p:nvSpPr>
          <p:cNvPr id="41" name="Tekstvak 40"/>
          <p:cNvSpPr txBox="1"/>
          <p:nvPr/>
        </p:nvSpPr>
        <p:spPr>
          <a:xfrm>
            <a:off x="1043608" y="98072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 smtClean="0">
                <a:sym typeface="Wingdings" pitchFamily="2" charset="2"/>
              </a:rPr>
              <a:t></a:t>
            </a:r>
            <a:endParaRPr lang="nl-NL" sz="3200" b="1" dirty="0"/>
          </a:p>
        </p:txBody>
      </p:sp>
      <p:sp>
        <p:nvSpPr>
          <p:cNvPr id="43" name="Tekstvak 42">
            <a:hlinkClick r:id="" action="ppaction://hlinkshowjump?jump=previousslide"/>
          </p:cNvPr>
          <p:cNvSpPr txBox="1"/>
          <p:nvPr/>
        </p:nvSpPr>
        <p:spPr>
          <a:xfrm>
            <a:off x="3635896" y="633478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hlinkClick r:id="" action="ppaction://hlinkshowjump?jump=previousslide"/>
              </a:rPr>
              <a:t>←</a:t>
            </a:r>
            <a:endParaRPr lang="nl-BE" sz="2800" b="1" dirty="0"/>
          </a:p>
        </p:txBody>
      </p:sp>
      <p:sp>
        <p:nvSpPr>
          <p:cNvPr id="42" name="Tekstvak 41"/>
          <p:cNvSpPr txBox="1"/>
          <p:nvPr/>
        </p:nvSpPr>
        <p:spPr>
          <a:xfrm>
            <a:off x="2987824" y="6453336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Enkelvoud</a:t>
            </a:r>
            <a:endParaRPr lang="nl-BE" sz="1200" dirty="0"/>
          </a:p>
        </p:txBody>
      </p:sp>
      <p:graphicFrame>
        <p:nvGraphicFramePr>
          <p:cNvPr id="44" name="Tabel 43"/>
          <p:cNvGraphicFramePr>
            <a:graphicFrameLocks noGrp="1"/>
          </p:cNvGraphicFramePr>
          <p:nvPr/>
        </p:nvGraphicFramePr>
        <p:xfrm>
          <a:off x="899592" y="4581128"/>
          <a:ext cx="7560840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8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Het vragend voornaamwoord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l-BE" dirty="0" smtClean="0"/>
                        <a:t>In de nom. m.</a:t>
                      </a:r>
                      <a:r>
                        <a:rPr lang="nl-BE" baseline="0" dirty="0" smtClean="0"/>
                        <a:t> enk. is QUIS altijd zelfstandig en QUI altijd bijvoeglijk. In de nom. en acc. onz. enk. is QUID altijd zelfstandig en QUOD altijd bijvoeglijk.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l-BE" baseline="0" dirty="0" smtClean="0"/>
                        <a:t>Het voorzetsel CUM plakt achter het vragend voornaamwoord = 1 woord.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l-BE" baseline="0" dirty="0" smtClean="0"/>
                        <a:t>Het vragend voornaamwoord wordt versterkt door –NAM. 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nl-BE" baseline="0" dirty="0" smtClean="0"/>
                        <a:t>                             Cui</a:t>
                      </a:r>
                      <a:r>
                        <a:rPr lang="nl-BE" b="1" baseline="0" dirty="0" smtClean="0"/>
                        <a:t>nam</a:t>
                      </a:r>
                      <a:r>
                        <a:rPr lang="nl-BE" baseline="0" dirty="0" smtClean="0"/>
                        <a:t>?     =     Aan wie </a:t>
                      </a:r>
                      <a:r>
                        <a:rPr lang="nl-BE" i="1" baseline="0" dirty="0" smtClean="0"/>
                        <a:t>dan</a:t>
                      </a:r>
                      <a:r>
                        <a:rPr lang="nl-BE" baseline="0" dirty="0" smtClean="0"/>
                        <a:t> toch?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5" name="Tekstvak 44"/>
          <p:cNvSpPr txBox="1"/>
          <p:nvPr/>
        </p:nvSpPr>
        <p:spPr>
          <a:xfrm rot="20436026">
            <a:off x="430299" y="4582092"/>
            <a:ext cx="936104" cy="369332"/>
          </a:xfrm>
          <a:prstGeom prst="rect">
            <a:avLst/>
          </a:prstGeom>
          <a:solidFill>
            <a:srgbClr val="00FFFF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nl-BE" dirty="0" smtClean="0"/>
              <a:t>Weetje</a:t>
            </a:r>
            <a:endParaRPr lang="nl-B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2148</Words>
  <Application>Microsoft Office PowerPoint</Application>
  <PresentationFormat>Diavoorstelling (4:3)</PresentationFormat>
  <Paragraphs>975</Paragraphs>
  <Slides>54</Slides>
  <Notes>24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54</vt:i4>
      </vt:variant>
    </vt:vector>
  </HeadingPairs>
  <TitlesOfParts>
    <vt:vector size="55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  <vt:lpstr>Dia 31</vt:lpstr>
      <vt:lpstr>Dia 32</vt:lpstr>
      <vt:lpstr>Dia 33</vt:lpstr>
      <vt:lpstr>Dia 34</vt:lpstr>
      <vt:lpstr>Dia 35</vt:lpstr>
      <vt:lpstr>Dia 36</vt:lpstr>
      <vt:lpstr>Dia 37</vt:lpstr>
      <vt:lpstr>Dia 38</vt:lpstr>
      <vt:lpstr>Dia 39</vt:lpstr>
      <vt:lpstr>Dia 40</vt:lpstr>
      <vt:lpstr>Dia 41</vt:lpstr>
      <vt:lpstr>Dia 42</vt:lpstr>
      <vt:lpstr>Dia 43</vt:lpstr>
      <vt:lpstr>Dia 44</vt:lpstr>
      <vt:lpstr>Dia 45</vt:lpstr>
      <vt:lpstr>Dia 46</vt:lpstr>
      <vt:lpstr>Dia 47</vt:lpstr>
      <vt:lpstr>Dia 48</vt:lpstr>
      <vt:lpstr>Dia 49</vt:lpstr>
      <vt:lpstr>Dia 50</vt:lpstr>
      <vt:lpstr>Dia 51</vt:lpstr>
      <vt:lpstr>Dia 52</vt:lpstr>
      <vt:lpstr>Dia 53</vt:lpstr>
      <vt:lpstr>Dia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mkjb70</dc:creator>
  <cp:lastModifiedBy>mkjb70</cp:lastModifiedBy>
  <cp:revision>65</cp:revision>
  <dcterms:created xsi:type="dcterms:W3CDTF">2011-05-28T07:31:46Z</dcterms:created>
  <dcterms:modified xsi:type="dcterms:W3CDTF">2011-06-20T11:16:55Z</dcterms:modified>
</cp:coreProperties>
</file>