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19C5FD7-0E36-463C-BF4D-EA9BC86B3BD7}" type="datetimeFigureOut">
              <a:rPr lang="nl-BE" smtClean="0"/>
              <a:t>31/10/2011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171836-FFE7-44BC-8C0B-593AE1785789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World Press Photo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872808" cy="2160240"/>
          </a:xfrm>
        </p:spPr>
        <p:txBody>
          <a:bodyPr>
            <a:normAutofit/>
          </a:bodyPr>
          <a:lstStyle/>
          <a:p>
            <a:pPr algn="r"/>
            <a:endParaRPr lang="nl-BE" dirty="0" smtClean="0"/>
          </a:p>
          <a:p>
            <a:pPr algn="r"/>
            <a:endParaRPr lang="nl-BE" dirty="0"/>
          </a:p>
          <a:p>
            <a:pPr algn="r"/>
            <a:endParaRPr lang="nl-BE" dirty="0" smtClean="0"/>
          </a:p>
          <a:p>
            <a:pPr algn="r"/>
            <a:r>
              <a:rPr lang="nl-BE" dirty="0" smtClean="0"/>
              <a:t>Door </a:t>
            </a:r>
            <a:r>
              <a:rPr lang="nl-BE" dirty="0" err="1" smtClean="0"/>
              <a:t>Christopher</a:t>
            </a:r>
            <a:r>
              <a:rPr lang="nl-BE" dirty="0" smtClean="0"/>
              <a:t> </a:t>
            </a:r>
            <a:r>
              <a:rPr lang="nl-BE" dirty="0" err="1" smtClean="0"/>
              <a:t>gielen</a:t>
            </a:r>
            <a:endParaRPr lang="nl-BE" dirty="0" smtClean="0"/>
          </a:p>
          <a:p>
            <a:pPr algn="r"/>
            <a:endParaRPr lang="nl-BE" dirty="0"/>
          </a:p>
          <a:p>
            <a:pPr algn="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624736" cy="1152128"/>
          </a:xfrm>
        </p:spPr>
        <p:txBody>
          <a:bodyPr>
            <a:noAutofit/>
          </a:bodyPr>
          <a:lstStyle/>
          <a:p>
            <a:pPr algn="l"/>
            <a:r>
              <a:rPr lang="nl-BE" sz="1400" dirty="0"/>
              <a:t>Tweede prijs natuur, enkel. Een </a:t>
            </a:r>
            <a:r>
              <a:rPr lang="nl-BE" sz="1400" dirty="0" err="1"/>
              <a:t>atlantische</a:t>
            </a:r>
            <a:r>
              <a:rPr lang="nl-BE" sz="1400" dirty="0"/>
              <a:t> </a:t>
            </a:r>
            <a:r>
              <a:rPr lang="nl-BE" sz="1400" dirty="0" err="1"/>
              <a:t>zeilvis</a:t>
            </a:r>
            <a:r>
              <a:rPr lang="nl-BE" sz="1400" dirty="0"/>
              <a:t> valt Spaanse sardines aan, bij </a:t>
            </a:r>
            <a:r>
              <a:rPr lang="nl-BE" sz="1400" dirty="0" err="1"/>
              <a:t>Yucatan</a:t>
            </a:r>
            <a:r>
              <a:rPr lang="nl-BE" sz="1400" dirty="0"/>
              <a:t>. Foto Reinhard </a:t>
            </a:r>
            <a:r>
              <a:rPr lang="nl-BE" sz="1400" dirty="0" err="1"/>
              <a:t>Dirscherl</a:t>
            </a:r>
            <a:r>
              <a:rPr lang="nl-BE" sz="1400" dirty="0"/>
              <a:t>, </a:t>
            </a:r>
            <a:r>
              <a:rPr lang="nl-BE" sz="1400" dirty="0" smtClean="0"/>
              <a:t>Duitsland.</a:t>
            </a:r>
            <a:endParaRPr lang="nl-BE" sz="1400" dirty="0"/>
          </a:p>
        </p:txBody>
      </p:sp>
      <p:pic>
        <p:nvPicPr>
          <p:cNvPr id="4" name="Tijdelijke aanduiding voor inhoud 3" descr="http://www.nrc.nl/wp-content/uploads/2011/02/18Reinhard-Dirscherl_39357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256584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823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1400" dirty="0"/>
              <a:t>Eerste prijs dagelijks leven, enkel. Een man draagt een dode haai in Mogadishu, Somalië. Foto </a:t>
            </a:r>
            <a:r>
              <a:rPr lang="nl-BE" sz="1400" dirty="0" err="1"/>
              <a:t>Omar</a:t>
            </a:r>
            <a:r>
              <a:rPr lang="nl-BE" sz="1400" dirty="0"/>
              <a:t> </a:t>
            </a:r>
            <a:r>
              <a:rPr lang="nl-BE" sz="1400" dirty="0" err="1"/>
              <a:t>Feisal</a:t>
            </a:r>
            <a:r>
              <a:rPr lang="nl-BE" sz="1400" dirty="0"/>
              <a:t>, Somalië, Reuters.</a:t>
            </a:r>
            <a:br>
              <a:rPr lang="nl-BE" sz="1400" dirty="0"/>
            </a:br>
            <a:endParaRPr lang="nl-BE" sz="1400" dirty="0"/>
          </a:p>
        </p:txBody>
      </p:sp>
      <p:pic>
        <p:nvPicPr>
          <p:cNvPr id="4" name="Tijdelijke aanduiding voor inhoud 3" descr="http://www.nrc.nl/wp-content/uploads/2011/02/12Omar-Feisal_39356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47260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46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584776" cy="1224136"/>
          </a:xfrm>
        </p:spPr>
        <p:txBody>
          <a:bodyPr>
            <a:noAutofit/>
          </a:bodyPr>
          <a:lstStyle/>
          <a:p>
            <a:pPr algn="l"/>
            <a:r>
              <a:rPr lang="nl-BE" sz="1400" dirty="0"/>
              <a:t>Eerste prijs sport, enkel. Demy de Zeeuw wordt in het gezicht geschopt door Martin Cáceres van Uruguay tijdens de halve finale van het WK in Zuid-Afrika. Foto Mike </a:t>
            </a:r>
            <a:r>
              <a:rPr lang="nl-BE" sz="1400" dirty="0" err="1"/>
              <a:t>hutchings</a:t>
            </a:r>
            <a:r>
              <a:rPr lang="nl-BE" sz="1400" dirty="0"/>
              <a:t>, Zuid-Afrika, Reuters.</a:t>
            </a:r>
            <a:endParaRPr lang="nl-BE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pic>
        <p:nvPicPr>
          <p:cNvPr id="4" name="Afbeelding 3" descr="http://www.nrc.nl/wp-content/uploads/2011/02/08Mike-Hutchings_39356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54455"/>
            <a:ext cx="244827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655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BE" sz="1400" dirty="0"/>
              <a:t>Tweede prijs nieuws, verhalen. Anti-regeringsrellen in Bangkok. Foto </a:t>
            </a:r>
            <a:r>
              <a:rPr lang="nl-BE" sz="1400" dirty="0" err="1"/>
              <a:t>Corentin</a:t>
            </a:r>
            <a:r>
              <a:rPr lang="nl-BE" sz="1400" dirty="0"/>
              <a:t> </a:t>
            </a:r>
            <a:r>
              <a:rPr lang="nl-BE" sz="1400" dirty="0" err="1"/>
              <a:t>Fohlen</a:t>
            </a:r>
            <a:r>
              <a:rPr lang="nl-BE" sz="1400" dirty="0"/>
              <a:t>, Frankrijk</a:t>
            </a:r>
            <a:endParaRPr lang="nl-BE" sz="1400" dirty="0"/>
          </a:p>
        </p:txBody>
      </p:sp>
      <p:pic>
        <p:nvPicPr>
          <p:cNvPr id="4" name="Tijdelijke aanduiding voor inhoud 3" descr="http://www.nrc.nl/wp-content/uploads/2011/02/03Corentin-Fohlen_39355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5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080720" cy="1080120"/>
          </a:xfrm>
        </p:spPr>
        <p:txBody>
          <a:bodyPr>
            <a:noAutofit/>
          </a:bodyPr>
          <a:lstStyle/>
          <a:p>
            <a:pPr algn="l"/>
            <a:r>
              <a:rPr lang="nl-BE" sz="1200" dirty="0"/>
              <a:t>Eerste prijs algemene nieuws, verhalen. Een man gooit een lijk bij het mortuarium in Port-au-Prince, Haïti, in de nasleep van de aardbeving. Foto Olivier </a:t>
            </a:r>
            <a:r>
              <a:rPr lang="nl-BE" sz="1200" dirty="0" err="1"/>
              <a:t>Laban-Mattei</a:t>
            </a:r>
            <a:r>
              <a:rPr lang="nl-BE" sz="1200" dirty="0"/>
              <a:t>, </a:t>
            </a:r>
            <a:r>
              <a:rPr lang="nl-BE" sz="1200" dirty="0" smtClean="0"/>
              <a:t>Frankrijk</a:t>
            </a:r>
            <a:r>
              <a:rPr lang="nl-BE" sz="1200" dirty="0"/>
              <a:t>.</a:t>
            </a:r>
          </a:p>
        </p:txBody>
      </p:sp>
      <p:pic>
        <p:nvPicPr>
          <p:cNvPr id="4" name="Tijdelijke aanduiding voor inhoud 3" descr="http://www.nrc.nl/wp-content/uploads/2011/02/05Olivier-Laban-Mattei_39356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446449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294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Zwarte da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</TotalTime>
  <Words>140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Couture</vt:lpstr>
      <vt:lpstr>World Press Photo</vt:lpstr>
      <vt:lpstr>Tweede prijs natuur, enkel. Een atlantische zeilvis valt Spaanse sardines aan, bij Yucatan. Foto Reinhard Dirscherl, Duitsland.</vt:lpstr>
      <vt:lpstr>Eerste prijs dagelijks leven, enkel. Een man draagt een dode haai in Mogadishu, Somalië. Foto Omar Feisal, Somalië, Reuters. </vt:lpstr>
      <vt:lpstr>Eerste prijs sport, enkel. Demy de Zeeuw wordt in het gezicht geschopt door Martin Cáceres van Uruguay tijdens de halve finale van het WK in Zuid-Afrika. Foto Mike hutchings, Zuid-Afrika, Reuters.</vt:lpstr>
      <vt:lpstr>Tweede prijs nieuws, verhalen. Anti-regeringsrellen in Bangkok. Foto Corentin Fohlen, Frankrijk</vt:lpstr>
      <vt:lpstr>Eerste prijs algemene nieuws, verhalen. Een man gooit een lijk bij het mortuarium in Port-au-Prince, Haïti, in de nasleep van de aardbeving. Foto Olivier Laban-Mattei, Frankrijk.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Press Photo</dc:title>
  <dc:creator>Christopher Gielen</dc:creator>
  <cp:lastModifiedBy>Christopher Gielen</cp:lastModifiedBy>
  <cp:revision>2</cp:revision>
  <dcterms:created xsi:type="dcterms:W3CDTF">2011-10-31T11:12:08Z</dcterms:created>
  <dcterms:modified xsi:type="dcterms:W3CDTF">2011-10-31T11:23:37Z</dcterms:modified>
</cp:coreProperties>
</file>