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4" autoAdjust="0"/>
    <p:restoredTop sz="92540" autoAdjust="0"/>
  </p:normalViewPr>
  <p:slideViewPr>
    <p:cSldViewPr>
      <p:cViewPr varScale="1">
        <p:scale>
          <a:sx n="106" d="100"/>
          <a:sy n="106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0F7A-344C-4A3F-AACD-A79DBE65CFDD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BC2EC-1BF8-4AA2-A207-5FAC3544BD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874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C2EC-1BF8-4AA2-A207-5FAC3544BD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60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88749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128916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5431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8163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7434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72849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13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2876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1825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18885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4568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00"/>
            </a:gs>
            <a:gs pos="80000">
              <a:srgbClr val="339933"/>
            </a:gs>
            <a:gs pos="100000">
              <a:srgbClr val="00CC00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D742-99F8-4BFA-8140-538BE4640A43}" type="datetimeFigureOut">
              <a:rPr lang="nl-BE" smtClean="0"/>
              <a:t>14/02/2019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8E35-CE74-418D-93D0-1A157E7EB4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0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leutelboek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sleutelboek.eu/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.gif"/><Relationship Id="rId4" Type="http://schemas.openxmlformats.org/officeDocument/2006/relationships/image" Target="../media/image4.gi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2.png"/><Relationship Id="rId5" Type="http://schemas.openxmlformats.org/officeDocument/2006/relationships/hyperlink" Target="http://www.sleutelboek.eu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gif"/><Relationship Id="rId7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2.png"/><Relationship Id="rId5" Type="http://schemas.openxmlformats.org/officeDocument/2006/relationships/hyperlink" Target="http://www.sleutelboek.eu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12.gif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www.sleutelboek.eu/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7.xml"/><Relationship Id="rId4" Type="http://schemas.openxmlformats.org/officeDocument/2006/relationships/image" Target="../media/image1.gif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5.gif"/><Relationship Id="rId7" Type="http://schemas.openxmlformats.org/officeDocument/2006/relationships/slide" Target="slide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2.png"/><Relationship Id="rId5" Type="http://schemas.openxmlformats.org/officeDocument/2006/relationships/hyperlink" Target="http://www.sleutelboek.eu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16.gif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leutelboek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772400" cy="1470025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Trebuchet MS" pitchFamily="34" charset="0"/>
              </a:rPr>
              <a:t>De behuizing</a:t>
            </a:r>
          </a:p>
        </p:txBody>
      </p:sp>
      <p:sp>
        <p:nvSpPr>
          <p:cNvPr id="6" name="Rechthoek 5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Tijdelijke aanduiding voor inhoud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990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1115616" y="332656"/>
            <a:ext cx="77048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nl-BE" sz="2800" dirty="0">
                <a:latin typeface="Trebuchet MS" pitchFamily="34" charset="0"/>
              </a:rPr>
              <a:t>functies van de behuizing</a:t>
            </a:r>
          </a:p>
        </p:txBody>
      </p:sp>
      <p:pic>
        <p:nvPicPr>
          <p:cNvPr id="18" name="Afbeelding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086663"/>
            <a:ext cx="655200" cy="64360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1115616" y="6519827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hlinkClick r:id="rId3"/>
              </a:rPr>
              <a:t>www.sleutelboek.eu</a:t>
            </a:r>
            <a:endParaRPr lang="nl-BE" sz="1200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18483"/>
            <a:ext cx="3305961" cy="5229200"/>
          </a:xfrm>
          <a:prstGeom prst="rect">
            <a:avLst/>
          </a:prstGeom>
        </p:spPr>
      </p:pic>
      <p:sp>
        <p:nvSpPr>
          <p:cNvPr id="3" name="Rechthoekige toelichting 2"/>
          <p:cNvSpPr/>
          <p:nvPr/>
        </p:nvSpPr>
        <p:spPr>
          <a:xfrm>
            <a:off x="6732240" y="1484784"/>
            <a:ext cx="2232248" cy="1224136"/>
          </a:xfrm>
          <a:prstGeom prst="wedgeRectCallout">
            <a:avLst>
              <a:gd name="adj1" fmla="val -72805"/>
              <a:gd name="adj2" fmla="val 54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Trebuchet MS" pitchFamily="34" charset="0"/>
              </a:rPr>
              <a:t>connectie-mogelijkheden vooraan</a:t>
            </a:r>
          </a:p>
        </p:txBody>
      </p:sp>
      <p:sp>
        <p:nvSpPr>
          <p:cNvPr id="15" name="Rechthoekige toelichting 14"/>
          <p:cNvSpPr/>
          <p:nvPr/>
        </p:nvSpPr>
        <p:spPr>
          <a:xfrm>
            <a:off x="6732240" y="4115276"/>
            <a:ext cx="2232248" cy="1224136"/>
          </a:xfrm>
          <a:prstGeom prst="wedgeRectCallout">
            <a:avLst>
              <a:gd name="adj1" fmla="val -80998"/>
              <a:gd name="adj2" fmla="val -3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Trebuchet MS" pitchFamily="34" charset="0"/>
              </a:rPr>
              <a:t>beschermen interne onderdelen</a:t>
            </a:r>
          </a:p>
        </p:txBody>
      </p:sp>
      <p:sp>
        <p:nvSpPr>
          <p:cNvPr id="17" name="Rechthoekige toelichting 16"/>
          <p:cNvSpPr/>
          <p:nvPr/>
        </p:nvSpPr>
        <p:spPr>
          <a:xfrm>
            <a:off x="1133584" y="4099986"/>
            <a:ext cx="1872208" cy="1224136"/>
          </a:xfrm>
          <a:prstGeom prst="wedgeRectCallout">
            <a:avLst>
              <a:gd name="adj1" fmla="val 100205"/>
              <a:gd name="adj2" fmla="val -4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Trebuchet MS" pitchFamily="34" charset="0"/>
              </a:rPr>
              <a:t>bevorderen van de luchtstroom</a:t>
            </a:r>
          </a:p>
        </p:txBody>
      </p:sp>
      <p:sp>
        <p:nvSpPr>
          <p:cNvPr id="21" name="Rechthoekige toelichting 20"/>
          <p:cNvSpPr/>
          <p:nvPr/>
        </p:nvSpPr>
        <p:spPr>
          <a:xfrm>
            <a:off x="1115616" y="1484784"/>
            <a:ext cx="1872208" cy="1224136"/>
          </a:xfrm>
          <a:prstGeom prst="wedgeRectCallout">
            <a:avLst>
              <a:gd name="adj1" fmla="val 88605"/>
              <a:gd name="adj2" fmla="val 63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Trebuchet MS" pitchFamily="34" charset="0"/>
              </a:rPr>
              <a:t>design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Tijdelijke aanduiding voor inhoud 4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23" name="Afbeelding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25" name="Afbeelding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5187054"/>
            <a:ext cx="568856" cy="5688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1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115616" y="332656"/>
            <a:ext cx="7704856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nl-BE" sz="2800" dirty="0">
                <a:latin typeface="Trebuchet MS" pitchFamily="34" charset="0"/>
              </a:rPr>
              <a:t>types van behuizingen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403648" y="1340768"/>
            <a:ext cx="2736304" cy="417646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latin typeface="Trebuchet MS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572000" y="1340768"/>
            <a:ext cx="4032448" cy="417646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latin typeface="Trebuchet MS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8931"/>
          <a:stretch/>
        </p:blipFill>
        <p:spPr>
          <a:xfrm>
            <a:off x="1541974" y="1484784"/>
            <a:ext cx="2508279" cy="36004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786"/>
          <a:stretch/>
        </p:blipFill>
        <p:spPr>
          <a:xfrm>
            <a:off x="4623410" y="2203765"/>
            <a:ext cx="3909030" cy="2099797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1619672" y="5283218"/>
            <a:ext cx="2304256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 err="1">
                <a:latin typeface="Trebuchet MS" pitchFamily="34" charset="0"/>
              </a:rPr>
              <a:t>tower</a:t>
            </a:r>
            <a:r>
              <a:rPr lang="nl-BE" sz="2800" dirty="0">
                <a:latin typeface="Trebuchet MS" pitchFamily="34" charset="0"/>
              </a:rPr>
              <a:t> case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716016" y="5283218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desktop case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8" name="Tijdelijke aanduiding voor inhoud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19" name="Afbeelding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20" name="Afbeelding 1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5187054"/>
            <a:ext cx="568856" cy="568856"/>
          </a:xfrm>
          <a:prstGeom prst="rect">
            <a:avLst/>
          </a:prstGeom>
        </p:spPr>
      </p:pic>
      <p:pic>
        <p:nvPicPr>
          <p:cNvPr id="21" name="Afbeelding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9" y="4534126"/>
            <a:ext cx="573376" cy="57337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165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115616" y="332656"/>
            <a:ext cx="770485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nl-BE" sz="2800" dirty="0">
                <a:latin typeface="Trebuchet MS" pitchFamily="34" charset="0"/>
              </a:rPr>
              <a:t>formaten voor behuizingen</a:t>
            </a:r>
          </a:p>
        </p:txBody>
      </p:sp>
      <p:sp>
        <p:nvSpPr>
          <p:cNvPr id="2" name="Ovaal 1"/>
          <p:cNvSpPr/>
          <p:nvPr/>
        </p:nvSpPr>
        <p:spPr>
          <a:xfrm>
            <a:off x="1187624" y="1340768"/>
            <a:ext cx="7632848" cy="43745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latin typeface="Trebuchet MS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4" y="2285131"/>
            <a:ext cx="4248472" cy="2750808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2789802" y="1916832"/>
            <a:ext cx="142215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 err="1">
                <a:latin typeface="Trebuchet MS" pitchFamily="34" charset="0"/>
              </a:rPr>
              <a:t>tower</a:t>
            </a:r>
            <a:endParaRPr lang="nl-BE" sz="2800" dirty="0">
              <a:latin typeface="Trebuchet MS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543400" y="2473504"/>
            <a:ext cx="223224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midi-</a:t>
            </a:r>
            <a:r>
              <a:rPr lang="nl-BE" sz="2800" dirty="0" err="1">
                <a:latin typeface="Trebuchet MS" pitchFamily="34" charset="0"/>
              </a:rPr>
              <a:t>tower</a:t>
            </a:r>
            <a:endParaRPr lang="nl-BE" sz="2800" dirty="0">
              <a:latin typeface="Trebuchet MS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6483776" y="4941168"/>
            <a:ext cx="223224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mini-</a:t>
            </a:r>
            <a:r>
              <a:rPr lang="nl-BE" sz="2800" dirty="0" err="1">
                <a:latin typeface="Trebuchet MS" pitchFamily="34" charset="0"/>
              </a:rPr>
              <a:t>tower</a:t>
            </a:r>
            <a:endParaRPr lang="nl-BE" sz="2800" dirty="0">
              <a:latin typeface="Trebuchet MS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1" y="2562196"/>
            <a:ext cx="2219125" cy="3597592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2339752" y="5780784"/>
            <a:ext cx="223224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server case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35" y="1628800"/>
            <a:ext cx="1955773" cy="1440160"/>
          </a:xfrm>
          <a:prstGeom prst="rect">
            <a:avLst/>
          </a:prstGeom>
        </p:spPr>
      </p:pic>
      <p:sp>
        <p:nvSpPr>
          <p:cNvPr id="23" name="Rechthoek 22"/>
          <p:cNvSpPr/>
          <p:nvPr/>
        </p:nvSpPr>
        <p:spPr>
          <a:xfrm>
            <a:off x="5256046" y="1412776"/>
            <a:ext cx="223224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 err="1">
                <a:latin typeface="Trebuchet MS" pitchFamily="34" charset="0"/>
              </a:rPr>
              <a:t>barebone</a:t>
            </a:r>
            <a:endParaRPr lang="nl-BE" sz="2800" dirty="0">
              <a:latin typeface="Trebuchet MS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5" name="Tijdelijke aanduiding voor inhoud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26" name="Afbeelding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27" name="Afbeelding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5187054"/>
            <a:ext cx="568856" cy="568856"/>
          </a:xfrm>
          <a:prstGeom prst="rect">
            <a:avLst/>
          </a:prstGeom>
        </p:spPr>
      </p:pic>
      <p:pic>
        <p:nvPicPr>
          <p:cNvPr id="28" name="Afbeelding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9" y="4534126"/>
            <a:ext cx="573376" cy="573376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115616" y="332656"/>
            <a:ext cx="7704856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nl-BE" sz="2800" dirty="0">
                <a:latin typeface="Trebuchet MS" pitchFamily="34" charset="0"/>
              </a:rPr>
              <a:t>koeling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211960" y="1340768"/>
            <a:ext cx="4392488" cy="4824536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latin typeface="Trebuchet MS" pitchFamily="34" charset="0"/>
            </a:endParaRPr>
          </a:p>
        </p:txBody>
      </p:sp>
      <p:pic>
        <p:nvPicPr>
          <p:cNvPr id="1026" name="Picture 2" descr="http://64.19.142.11/www.legitreviews.com/images/reviews/224/P180_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961681" cy="46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313354" y="1610798"/>
            <a:ext cx="2592288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top fan</a:t>
            </a: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3905642" y="1862826"/>
            <a:ext cx="1800200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1331640" y="2924944"/>
            <a:ext cx="2592288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 err="1">
                <a:latin typeface="Trebuchet MS" pitchFamily="34" charset="0"/>
              </a:rPr>
              <a:t>rear</a:t>
            </a:r>
            <a:r>
              <a:rPr lang="nl-BE" sz="2800" dirty="0">
                <a:latin typeface="Trebuchet MS" pitchFamily="34" charset="0"/>
              </a:rPr>
              <a:t> fan</a:t>
            </a:r>
          </a:p>
        </p:txBody>
      </p:sp>
      <p:cxnSp>
        <p:nvCxnSpPr>
          <p:cNvPr id="20" name="Rechte verbindingslijn met pijl 19"/>
          <p:cNvCxnSpPr/>
          <p:nvPr/>
        </p:nvCxnSpPr>
        <p:spPr>
          <a:xfrm flipV="1">
            <a:off x="3923928" y="2777480"/>
            <a:ext cx="1224136" cy="39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echthoek 21"/>
          <p:cNvSpPr/>
          <p:nvPr/>
        </p:nvSpPr>
        <p:spPr>
          <a:xfrm>
            <a:off x="1331640" y="4149080"/>
            <a:ext cx="2592288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 err="1">
                <a:latin typeface="Trebuchet MS" pitchFamily="34" charset="0"/>
              </a:rPr>
              <a:t>internal</a:t>
            </a:r>
            <a:r>
              <a:rPr lang="nl-BE" sz="2800" dirty="0">
                <a:latin typeface="Trebuchet MS" pitchFamily="34" charset="0"/>
              </a:rPr>
              <a:t> fan</a:t>
            </a: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3923928" y="4401108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1331640" y="5463284"/>
            <a:ext cx="2592288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nl-BE" sz="2800" dirty="0">
                <a:latin typeface="Trebuchet MS" pitchFamily="34" charset="0"/>
              </a:rPr>
              <a:t>(PSU fan)</a:t>
            </a:r>
          </a:p>
        </p:txBody>
      </p:sp>
      <p:cxnSp>
        <p:nvCxnSpPr>
          <p:cNvPr id="27" name="Rechte verbindingslijn met pijl 26"/>
          <p:cNvCxnSpPr/>
          <p:nvPr/>
        </p:nvCxnSpPr>
        <p:spPr>
          <a:xfrm flipV="1">
            <a:off x="3905642" y="5315820"/>
            <a:ext cx="1062402" cy="39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Tijdelijke aanduiding voor inhoud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25" name="Afbeelding 2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28" name="Afbeelding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5187054"/>
            <a:ext cx="568856" cy="568856"/>
          </a:xfrm>
          <a:prstGeom prst="rect">
            <a:avLst/>
          </a:prstGeom>
        </p:spPr>
      </p:pic>
      <p:pic>
        <p:nvPicPr>
          <p:cNvPr id="29" name="Afbeelding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9" y="4534126"/>
            <a:ext cx="573376" cy="57337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3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115616" y="332656"/>
            <a:ext cx="7704856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nl-BE" sz="2800" dirty="0" err="1">
                <a:latin typeface="Trebuchet MS" pitchFamily="34" charset="0"/>
              </a:rPr>
              <a:t>casemodding</a:t>
            </a:r>
            <a:endParaRPr lang="nl-BE" sz="2800" dirty="0">
              <a:latin typeface="Trebuchet MS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85874"/>
            <a:ext cx="2637359" cy="3511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22" y="1081326"/>
            <a:ext cx="4286250" cy="32194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917">
            <a:off x="2524488" y="3196076"/>
            <a:ext cx="4520209" cy="301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hthoek 11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Tijdelijke aanduiding voor inhoud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14" name="Afbeelding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15" name="Afbeelding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5187054"/>
            <a:ext cx="568856" cy="568856"/>
          </a:xfrm>
          <a:prstGeom prst="rect">
            <a:avLst/>
          </a:prstGeom>
        </p:spPr>
      </p:pic>
      <p:pic>
        <p:nvPicPr>
          <p:cNvPr id="16" name="Afbeelding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9" y="4534126"/>
            <a:ext cx="573376" cy="57337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0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Sleutelboek </a:t>
            </a:r>
            <a:r>
              <a:rPr lang="nl-BE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Computerhardware</a:t>
            </a:r>
            <a:r>
              <a:rPr lang="nl-BE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2.0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0"/>
            <a:ext cx="3600400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Dit is een begeleidende presentatie bij het hoofdstuk 2.1 van het Sleutelboek </a:t>
            </a:r>
            <a:r>
              <a:rPr lang="nl-BE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Computerhardware</a:t>
            </a: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2.0.  Deze presentatie mag vrij worden gebruikt, aangepast en verspreid. Deze dia bevat de bronvermelding en moet ten allen tijde deel blijven uitmaken van de presentatie.</a:t>
            </a:r>
          </a:p>
          <a:p>
            <a:pPr marL="0" indent="0" algn="just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Meer informatie over het Sleutelboek </a:t>
            </a:r>
            <a:r>
              <a:rPr lang="nl-BE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Computerhardware</a:t>
            </a: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2.0 is beschikbaar op </a:t>
            </a: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  <a:hlinkClick r:id="rId2"/>
              </a:rPr>
              <a:t>www.sleutelboek.eu</a:t>
            </a: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nl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Klik op de knop EXIT om </a:t>
            </a:r>
          </a:p>
          <a:p>
            <a:pPr marL="0" indent="0" algn="r">
              <a:buNone/>
            </a:pPr>
            <a:r>
              <a:rPr lang="nl-BE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 presentatie af te sluiten.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26520" y="116632"/>
            <a:ext cx="716477" cy="662473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Tijdelijke aanduiding voor inhoud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" y="6135721"/>
            <a:ext cx="568858" cy="525286"/>
          </a:xfrm>
          <a:prstGeom prst="rect">
            <a:avLst/>
          </a:prstGeom>
        </p:spPr>
      </p:pic>
      <p:pic>
        <p:nvPicPr>
          <p:cNvPr id="14" name="Afbeelding 1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5831522"/>
            <a:ext cx="568857" cy="2159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40" y="1420242"/>
            <a:ext cx="3269767" cy="48664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3" y="110952"/>
            <a:ext cx="722154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809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Kantoorthema">
  <a:themeElements>
    <a:clrScheme name="Sleutelboe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9900"/>
      </a:accent1>
      <a:accent2>
        <a:srgbClr val="CC3300"/>
      </a:accent2>
      <a:accent3>
        <a:srgbClr val="990033"/>
      </a:accent3>
      <a:accent4>
        <a:srgbClr val="990099"/>
      </a:accent4>
      <a:accent5>
        <a:srgbClr val="6600FF"/>
      </a:accent5>
      <a:accent6>
        <a:srgbClr val="000099"/>
      </a:accent6>
      <a:hlink>
        <a:srgbClr val="FFFFFF"/>
      </a:hlink>
      <a:folHlink>
        <a:srgbClr val="FFFFFF"/>
      </a:folHlink>
    </a:clrScheme>
    <a:fontScheme name="Sleutelboek">
      <a:majorFont>
        <a:latin typeface="Arrus BT"/>
        <a:ea typeface=""/>
        <a:cs typeface=""/>
      </a:majorFont>
      <a:minorFont>
        <a:latin typeface="Arrus BT"/>
        <a:ea typeface=""/>
        <a:cs typeface="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115</Words>
  <Application>Microsoft Office PowerPoint</Application>
  <PresentationFormat>Diavoorstelling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Arrus BT</vt:lpstr>
      <vt:lpstr>Calibri</vt:lpstr>
      <vt:lpstr>Trebuchet MS</vt:lpstr>
      <vt:lpstr>Kantoorthema</vt:lpstr>
      <vt:lpstr>De behuizing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Sleutelboek Computerhardware 2.0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</dc:creator>
  <cp:lastModifiedBy>gebruiker</cp:lastModifiedBy>
  <cp:revision>24</cp:revision>
  <dcterms:created xsi:type="dcterms:W3CDTF">2012-07-20T11:43:37Z</dcterms:created>
  <dcterms:modified xsi:type="dcterms:W3CDTF">2019-02-14T07:37:11Z</dcterms:modified>
</cp:coreProperties>
</file>