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30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7" r:id="rId23"/>
    <p:sldId id="284" r:id="rId24"/>
    <p:sldId id="288" r:id="rId25"/>
    <p:sldId id="287" r:id="rId26"/>
    <p:sldId id="291" r:id="rId27"/>
    <p:sldId id="285" r:id="rId28"/>
    <p:sldId id="265" r:id="rId29"/>
    <p:sldId id="266" r:id="rId30"/>
    <p:sldId id="286" r:id="rId31"/>
    <p:sldId id="289" r:id="rId32"/>
    <p:sldId id="304" r:id="rId33"/>
    <p:sldId id="297" r:id="rId34"/>
    <p:sldId id="298" r:id="rId35"/>
    <p:sldId id="299" r:id="rId36"/>
    <p:sldId id="300" r:id="rId37"/>
    <p:sldId id="295" r:id="rId38"/>
    <p:sldId id="290" r:id="rId39"/>
    <p:sldId id="296" r:id="rId40"/>
    <p:sldId id="292" r:id="rId41"/>
    <p:sldId id="293" r:id="rId42"/>
    <p:sldId id="303" r:id="rId43"/>
    <p:sldId id="257" r:id="rId44"/>
    <p:sldId id="263" r:id="rId45"/>
    <p:sldId id="268" r:id="rId46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NSUZ7m3VN80+d1+cfJhNw==" hashData="4TKmnx6YnjCo9h10AhaDdG2qIU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10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78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66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08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05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71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87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9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99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1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8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13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BCE8-62EA-4E4B-90EB-31386B0297C4}" type="datetimeFigureOut">
              <a:rPr lang="nl-BE" smtClean="0"/>
              <a:t>28/11/2016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B36B-F921-4F51-B9DA-291CDDB19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695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18"/>
            <a:ext cx="9144000" cy="57512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6812" y="193204"/>
            <a:ext cx="5470376" cy="1225021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latin typeface="Bodoni MT Black" panose="02070A03080606020203" pitchFamily="18" charset="0"/>
              </a:rPr>
              <a:t>WANDELEN DICHT  BIJ  HUIS</a:t>
            </a:r>
            <a:endParaRPr lang="nl-BE" dirty="0">
              <a:latin typeface="Bodoni MT Black" panose="02070A03080606020203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4729708"/>
            <a:ext cx="6400800" cy="555104"/>
          </a:xfrm>
        </p:spPr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Een voorstelling van Edith</a:t>
            </a:r>
            <a:endParaRPr lang="nl-BE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La Vita è Bella - Barcarolle.wav"/>
          </p:stSnd>
        </p:sndAc>
      </p:transition>
    </mc:Choice>
    <mc:Fallback xmlns="">
      <p:transition spd="slow" advClick="0" advTm="5000">
        <p:sndAc>
          <p:stSnd>
            <p:snd r:embed="rId4" name="La Vita è Bella - Barcaroll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7220"/>
            <a:ext cx="5491253" cy="4127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251520" y="4833074"/>
            <a:ext cx="869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Kasteel de </a:t>
            </a:r>
            <a:r>
              <a:rPr lang="nl-BE" dirty="0" err="1" smtClean="0">
                <a:latin typeface="Arial Black" panose="020B0A04020102020204" pitchFamily="34" charset="0"/>
              </a:rPr>
              <a:t>Gerlache</a:t>
            </a:r>
            <a:r>
              <a:rPr lang="nl-BE" dirty="0" smtClean="0">
                <a:latin typeface="Arial Black" panose="020B0A04020102020204" pitchFamily="34" charset="0"/>
              </a:rPr>
              <a:t> nabij </a:t>
            </a:r>
            <a:r>
              <a:rPr lang="nl-BE" dirty="0" err="1" smtClean="0">
                <a:latin typeface="Arial Black" panose="020B0A04020102020204" pitchFamily="34" charset="0"/>
              </a:rPr>
              <a:t>Mullem</a:t>
            </a:r>
            <a:r>
              <a:rPr lang="nl-BE" dirty="0" smtClean="0">
                <a:latin typeface="Arial Black" panose="020B0A04020102020204" pitchFamily="34" charset="0"/>
              </a:rPr>
              <a:t>  maar grondgebied Zingem-</a:t>
            </a:r>
            <a:r>
              <a:rPr lang="nl-BE" dirty="0" err="1" smtClean="0">
                <a:latin typeface="Arial Black" panose="020B0A04020102020204" pitchFamily="34" charset="0"/>
              </a:rPr>
              <a:t>Huise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7149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04048" y="553244"/>
            <a:ext cx="410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Wortegem-Petegem (</a:t>
            </a:r>
            <a:r>
              <a:rPr lang="nl-BE" dirty="0" err="1" smtClean="0">
                <a:latin typeface="Arial Black" panose="020B0A04020102020204" pitchFamily="34" charset="0"/>
              </a:rPr>
              <a:t>Moregem</a:t>
            </a:r>
            <a:r>
              <a:rPr lang="nl-BE" dirty="0" smtClean="0">
                <a:latin typeface="Arial Black" panose="020B0A04020102020204" pitchFamily="34" charset="0"/>
              </a:rPr>
              <a:t>)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" y="-58824"/>
            <a:ext cx="7698433" cy="57738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86330" y="368578"/>
            <a:ext cx="780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Kapel </a:t>
            </a:r>
            <a:r>
              <a:rPr lang="nl-BE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O.L.Vrouw</a:t>
            </a:r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ten Doorn – Wortegem-Petegem (</a:t>
            </a:r>
            <a:r>
              <a:rPr lang="nl-BE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Moregem</a:t>
            </a:r>
            <a:r>
              <a:rPr lang="nl-BE" dirty="0" smtClean="0">
                <a:latin typeface="Arial Black" panose="020B0A04020102020204" pitchFamily="34" charset="0"/>
              </a:rPr>
              <a:t>)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706" y="0"/>
            <a:ext cx="3978378" cy="591494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4154923"/>
            <a:ext cx="379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latin typeface="Arial Black" panose="020B0A04020102020204" pitchFamily="34" charset="0"/>
              </a:rPr>
              <a:t>Kasteel </a:t>
            </a:r>
            <a:r>
              <a:rPr lang="nl-BE" dirty="0" err="1" smtClean="0">
                <a:latin typeface="Arial Black" panose="020B0A04020102020204" pitchFamily="34" charset="0"/>
              </a:rPr>
              <a:t>Ruffo</a:t>
            </a:r>
            <a:r>
              <a:rPr lang="nl-BE" dirty="0" smtClean="0">
                <a:latin typeface="Arial Black" panose="020B0A04020102020204" pitchFamily="34" charset="0"/>
              </a:rPr>
              <a:t> de Bonneval  </a:t>
            </a:r>
          </a:p>
          <a:p>
            <a:pPr algn="ctr"/>
            <a:r>
              <a:rPr lang="nl-BE" dirty="0" err="1" smtClean="0">
                <a:latin typeface="Arial Black" panose="020B0A04020102020204" pitchFamily="34" charset="0"/>
              </a:rPr>
              <a:t>Nokere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38844"/>
            <a:ext cx="9144000" cy="631110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411760" y="337220"/>
            <a:ext cx="552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Kasteeldomein  </a:t>
            </a:r>
            <a:r>
              <a:rPr lang="nl-BE" dirty="0" err="1" smtClean="0">
                <a:latin typeface="Arial Black" panose="020B0A04020102020204" pitchFamily="34" charset="0"/>
              </a:rPr>
              <a:t>Borgwal</a:t>
            </a:r>
            <a:r>
              <a:rPr lang="nl-BE" dirty="0" smtClean="0">
                <a:latin typeface="Arial Black" panose="020B0A04020102020204" pitchFamily="34" charset="0"/>
              </a:rPr>
              <a:t> – </a:t>
            </a:r>
            <a:r>
              <a:rPr lang="nl-BE" dirty="0" err="1" smtClean="0">
                <a:latin typeface="Arial Black" panose="020B0A04020102020204" pitchFamily="34" charset="0"/>
              </a:rPr>
              <a:t>Vurste</a:t>
            </a:r>
            <a:r>
              <a:rPr lang="nl-BE" dirty="0" smtClean="0">
                <a:latin typeface="Arial Black" panose="020B0A04020102020204" pitchFamily="34" charset="0"/>
              </a:rPr>
              <a:t> (Gavere)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443947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7819" y="4742218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Kasteel van </a:t>
            </a:r>
            <a:r>
              <a:rPr lang="nl-BE" dirty="0" err="1" smtClean="0">
                <a:latin typeface="Arial Black" panose="020B0A04020102020204" pitchFamily="34" charset="0"/>
              </a:rPr>
              <a:t>Nokere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292"/>
            <a:ext cx="9144000" cy="322919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611944" y="4778337"/>
            <a:ext cx="392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Koppenbergbos - Oudenaarde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907" y="-22820"/>
            <a:ext cx="6885384" cy="573782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0249" y="3577580"/>
            <a:ext cx="2217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Kunstwerk</a:t>
            </a:r>
          </a:p>
          <a:p>
            <a:r>
              <a:rPr lang="nl-BE" dirty="0" smtClean="0">
                <a:latin typeface="Arial Black" panose="020B0A04020102020204" pitchFamily="34" charset="0"/>
              </a:rPr>
              <a:t>Reinaert De </a:t>
            </a:r>
            <a:r>
              <a:rPr lang="nl-BE" dirty="0">
                <a:latin typeface="Arial Black" panose="020B0A04020102020204" pitchFamily="34" charset="0"/>
              </a:rPr>
              <a:t>V</a:t>
            </a:r>
            <a:r>
              <a:rPr lang="nl-BE" dirty="0" smtClean="0">
                <a:latin typeface="Arial Black" panose="020B0A04020102020204" pitchFamily="34" charset="0"/>
              </a:rPr>
              <a:t>os</a:t>
            </a:r>
          </a:p>
          <a:p>
            <a:endParaRPr lang="nl-BE" dirty="0">
              <a:latin typeface="Arial Black" panose="020B0A04020102020204" pitchFamily="34" charset="0"/>
            </a:endParaRPr>
          </a:p>
          <a:p>
            <a:r>
              <a:rPr lang="nl-BE" dirty="0" smtClean="0">
                <a:latin typeface="Arial Black" panose="020B0A04020102020204" pitchFamily="34" charset="0"/>
              </a:rPr>
              <a:t>Slag bij</a:t>
            </a:r>
          </a:p>
          <a:p>
            <a:r>
              <a:rPr lang="nl-BE" dirty="0" smtClean="0">
                <a:latin typeface="Arial Black" panose="020B0A04020102020204" pitchFamily="34" charset="0"/>
              </a:rPr>
              <a:t>Oudenaarde</a:t>
            </a:r>
          </a:p>
          <a:p>
            <a:r>
              <a:rPr lang="nl-BE" dirty="0">
                <a:latin typeface="Arial Black" panose="020B0A04020102020204" pitchFamily="34" charset="0"/>
              </a:rPr>
              <a:t>i</a:t>
            </a:r>
            <a:r>
              <a:rPr lang="nl-BE" dirty="0" smtClean="0">
                <a:latin typeface="Arial Black" panose="020B0A04020102020204" pitchFamily="34" charset="0"/>
              </a:rPr>
              <a:t>n Zingem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776"/>
            <a:ext cx="9144000" cy="581384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409787"/>
            <a:ext cx="16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latin typeface="Arial Black" panose="020B0A04020102020204" pitchFamily="34" charset="0"/>
              </a:rPr>
              <a:t>Kwaremont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691680" y="399936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Dorpskom - </a:t>
            </a:r>
            <a:r>
              <a:rPr lang="nl-BE" dirty="0" err="1" smtClean="0">
                <a:latin typeface="Arial Black" panose="020B0A04020102020204" pitchFamily="34" charset="0"/>
              </a:rPr>
              <a:t>Mullem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99592" y="255920"/>
            <a:ext cx="411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St. </a:t>
            </a:r>
            <a:r>
              <a:rPr lang="nl-BE" dirty="0" err="1" smtClean="0">
                <a:latin typeface="Arial Black" panose="020B0A04020102020204" pitchFamily="34" charset="0"/>
              </a:rPr>
              <a:t>Walburgakerk</a:t>
            </a:r>
            <a:r>
              <a:rPr lang="nl-BE" dirty="0" smtClean="0">
                <a:latin typeface="Arial Black" panose="020B0A04020102020204" pitchFamily="34" charset="0"/>
              </a:rPr>
              <a:t> - Oudenaarde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1" y="46140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Muziekbos 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16342"/>
            <a:ext cx="6568579" cy="4408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vak 2"/>
          <p:cNvSpPr txBox="1"/>
          <p:nvPr/>
        </p:nvSpPr>
        <p:spPr>
          <a:xfrm>
            <a:off x="3256166" y="4974102"/>
            <a:ext cx="28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latin typeface="Arial Black" panose="020B0A04020102020204" pitchFamily="34" charset="0"/>
              </a:rPr>
              <a:t>Nedermolen</a:t>
            </a:r>
            <a:r>
              <a:rPr lang="nl-BE" dirty="0" smtClean="0">
                <a:latin typeface="Arial Black" panose="020B0A04020102020204" pitchFamily="34" charset="0"/>
              </a:rPr>
              <a:t> - Melden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738"/>
            <a:ext cx="9178231" cy="57496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553244"/>
            <a:ext cx="272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Bekemolen - </a:t>
            </a:r>
            <a:r>
              <a:rPr lang="nl-BE" dirty="0" err="1" smtClean="0">
                <a:latin typeface="Arial Black" panose="020B0A04020102020204" pitchFamily="34" charset="0"/>
              </a:rPr>
              <a:t>Mullem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-183715"/>
            <a:ext cx="4032448" cy="592459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4657700"/>
            <a:ext cx="346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Nonnenmolen - </a:t>
            </a:r>
            <a:r>
              <a:rPr lang="nl-BE" dirty="0" err="1" smtClean="0">
                <a:latin typeface="Arial Black" panose="020B0A04020102020204" pitchFamily="34" charset="0"/>
              </a:rPr>
              <a:t>Leupegem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37220"/>
            <a:ext cx="4831776" cy="402648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vak 2"/>
          <p:cNvSpPr txBox="1"/>
          <p:nvPr/>
        </p:nvSpPr>
        <p:spPr>
          <a:xfrm>
            <a:off x="2082505" y="4875267"/>
            <a:ext cx="549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Schietsjampettermolen</a:t>
            </a:r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Wannegem</a:t>
            </a:r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-Lede</a:t>
            </a:r>
            <a:endParaRPr lang="nl-BE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0"/>
            <a:ext cx="4869004" cy="57475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4585692"/>
            <a:ext cx="273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latin typeface="Arial Black" panose="020B0A04020102020204" pitchFamily="34" charset="0"/>
              </a:rPr>
              <a:t>Ossemolen</a:t>
            </a:r>
            <a:r>
              <a:rPr lang="nl-BE" dirty="0" smtClean="0">
                <a:latin typeface="Arial Black" panose="020B0A04020102020204" pitchFamily="34" charset="0"/>
              </a:rPr>
              <a:t> - Welden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936" y="481236"/>
            <a:ext cx="4038460" cy="4646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kstvak 2"/>
          <p:cNvSpPr txBox="1"/>
          <p:nvPr/>
        </p:nvSpPr>
        <p:spPr>
          <a:xfrm>
            <a:off x="755576" y="3937620"/>
            <a:ext cx="333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Tissenhovemolen - Mater</a:t>
            </a:r>
            <a:endParaRPr lang="nl-BE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17" y="-22820"/>
            <a:ext cx="6885384" cy="573782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520" y="497523"/>
            <a:ext cx="431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Officierskapel – </a:t>
            </a:r>
            <a:r>
              <a:rPr lang="nl-BE" dirty="0" err="1" smtClean="0">
                <a:latin typeface="Arial Black" panose="020B0A04020102020204" pitchFamily="34" charset="0"/>
              </a:rPr>
              <a:t>Wannegem</a:t>
            </a:r>
            <a:r>
              <a:rPr lang="nl-BE" dirty="0" smtClean="0">
                <a:latin typeface="Arial Black" panose="020B0A04020102020204" pitchFamily="34" charset="0"/>
              </a:rPr>
              <a:t>-Lede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" y="571500"/>
            <a:ext cx="91440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67544" y="571500"/>
            <a:ext cx="348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Bedevaartsoord </a:t>
            </a:r>
            <a:r>
              <a:rPr lang="nl-BE" dirty="0" err="1" smtClean="0">
                <a:latin typeface="Arial Black" panose="020B0A04020102020204" pitchFamily="34" charset="0"/>
              </a:rPr>
              <a:t>Kerzelare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83568" y="62525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latin typeface="Arial Black" panose="020B0A04020102020204" pitchFamily="34" charset="0"/>
              </a:rPr>
              <a:t>Kerzelare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74149" y="368578"/>
            <a:ext cx="305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Oudenaarde - Stadhuis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8" y="0"/>
            <a:ext cx="9171722" cy="445293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72070" y="4905082"/>
            <a:ext cx="402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Omer </a:t>
            </a:r>
            <a:r>
              <a:rPr lang="nl-BE" dirty="0" err="1" smtClean="0">
                <a:latin typeface="Arial Black" panose="020B0A04020102020204" pitchFamily="34" charset="0"/>
              </a:rPr>
              <a:t>Wattez</a:t>
            </a:r>
            <a:r>
              <a:rPr lang="nl-BE" dirty="0" smtClean="0">
                <a:latin typeface="Arial Black" panose="020B0A04020102020204" pitchFamily="34" charset="0"/>
              </a:rPr>
              <a:t>-route - </a:t>
            </a:r>
            <a:r>
              <a:rPr lang="nl-BE" dirty="0" err="1" smtClean="0">
                <a:latin typeface="Arial Black" panose="020B0A04020102020204" pitchFamily="34" charset="0"/>
              </a:rPr>
              <a:t>Schorisse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440586"/>
            <a:ext cx="142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latin typeface="Arial Black" panose="020B0A04020102020204" pitchFamily="34" charset="0"/>
              </a:rPr>
              <a:t>Schorisse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81632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553244"/>
            <a:ext cx="528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Abdij van </a:t>
            </a:r>
            <a:r>
              <a:rPr lang="nl-BE" dirty="0" err="1" smtClean="0">
                <a:latin typeface="Arial Black" panose="020B0A04020102020204" pitchFamily="34" charset="0"/>
              </a:rPr>
              <a:t>Beaulieu</a:t>
            </a:r>
            <a:r>
              <a:rPr lang="nl-BE" dirty="0" smtClean="0">
                <a:latin typeface="Arial Black" panose="020B0A04020102020204" pitchFamily="34" charset="0"/>
              </a:rPr>
              <a:t> – Wortegem-Petegem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2"/>
            <a:ext cx="9144000" cy="581772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23728" y="5023814"/>
            <a:ext cx="372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Kasteel Wortegem-Petegem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58186"/>
            <a:ext cx="5606630" cy="3900264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vak 2"/>
          <p:cNvSpPr txBox="1"/>
          <p:nvPr/>
        </p:nvSpPr>
        <p:spPr>
          <a:xfrm>
            <a:off x="1389853" y="4833074"/>
            <a:ext cx="664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Luchtfoto Golf &amp; Countryclub – Wortegem-Petegem</a:t>
            </a:r>
            <a:endParaRPr lang="nl-BE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4288"/>
            <a:ext cx="9144000" cy="574357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389757"/>
            <a:ext cx="445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Oud kasteel – Wortegem-Petegem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98" y="0"/>
            <a:ext cx="9218901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436096" y="769268"/>
            <a:ext cx="22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 Zwalmstreek</a:t>
            </a:r>
            <a:endParaRPr lang="nl-B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27584" y="697260"/>
            <a:ext cx="202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Sluis in Zwalm</a:t>
            </a:r>
            <a:endParaRPr lang="nl-B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" y="0"/>
            <a:ext cx="9217575" cy="44751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3608" y="4977910"/>
            <a:ext cx="644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Wandelpad langs de Geuzenhoekroute - Horebeke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6070" y="430407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Oudenaarde – De Schelde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-56181"/>
            <a:ext cx="4427984" cy="590522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4225652"/>
            <a:ext cx="339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latin typeface="Arial Black" panose="020B0A04020102020204" pitchFamily="34" charset="0"/>
              </a:rPr>
              <a:t>Standbeeld Julius Caesar</a:t>
            </a:r>
          </a:p>
          <a:p>
            <a:pPr algn="ctr"/>
            <a:r>
              <a:rPr lang="nl-BE" dirty="0" err="1" smtClean="0">
                <a:latin typeface="Arial Black" panose="020B0A04020102020204" pitchFamily="34" charset="0"/>
              </a:rPr>
              <a:t>Velzeke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71500"/>
            <a:ext cx="4488160" cy="336612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vak 2"/>
          <p:cNvSpPr txBox="1"/>
          <p:nvPr/>
        </p:nvSpPr>
        <p:spPr>
          <a:xfrm>
            <a:off x="323528" y="4297660"/>
            <a:ext cx="4669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Volksfiguur Prosper De </a:t>
            </a:r>
            <a:r>
              <a:rPr lang="nl-BE" dirty="0" err="1" smtClean="0">
                <a:latin typeface="Arial Black" panose="020B0A04020102020204" pitchFamily="34" charset="0"/>
              </a:rPr>
              <a:t>Maeght</a:t>
            </a:r>
            <a:r>
              <a:rPr lang="nl-BE" dirty="0" smtClean="0">
                <a:latin typeface="Arial Black" panose="020B0A04020102020204" pitchFamily="34" charset="0"/>
              </a:rPr>
              <a:t>,</a:t>
            </a:r>
          </a:p>
          <a:p>
            <a:r>
              <a:rPr lang="nl-BE" dirty="0" smtClean="0">
                <a:latin typeface="Arial Black" panose="020B0A04020102020204" pitchFamily="34" charset="0"/>
              </a:rPr>
              <a:t>Stichter van de </a:t>
            </a:r>
            <a:r>
              <a:rPr lang="nl-BE" dirty="0" err="1" smtClean="0">
                <a:latin typeface="Arial Black" panose="020B0A04020102020204" pitchFamily="34" charset="0"/>
              </a:rPr>
              <a:t>Einse</a:t>
            </a:r>
            <a:r>
              <a:rPr lang="nl-BE" dirty="0" smtClean="0">
                <a:latin typeface="Arial Black" panose="020B0A04020102020204" pitchFamily="34" charset="0"/>
              </a:rPr>
              <a:t> Fietel in 1854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769268"/>
            <a:ext cx="3527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Schilderij van </a:t>
            </a:r>
            <a:r>
              <a:rPr lang="nl-BE" dirty="0" err="1" smtClean="0">
                <a:latin typeface="Arial Black" panose="020B0A04020102020204" pitchFamily="34" charset="0"/>
              </a:rPr>
              <a:t>Gies</a:t>
            </a:r>
            <a:r>
              <a:rPr lang="nl-BE" dirty="0" smtClean="0">
                <a:latin typeface="Arial Black" panose="020B0A04020102020204" pitchFamily="34" charset="0"/>
              </a:rPr>
              <a:t> </a:t>
            </a:r>
            <a:r>
              <a:rPr lang="nl-BE" dirty="0" err="1" smtClean="0">
                <a:latin typeface="Arial Black" panose="020B0A04020102020204" pitchFamily="34" charset="0"/>
              </a:rPr>
              <a:t>Cosyns</a:t>
            </a:r>
            <a:endParaRPr lang="nl-BE" dirty="0" smtClean="0">
              <a:latin typeface="Arial Black" panose="020B0A04020102020204" pitchFamily="34" charset="0"/>
            </a:endParaRPr>
          </a:p>
          <a:p>
            <a:r>
              <a:rPr lang="nl-BE" dirty="0" smtClean="0">
                <a:latin typeface="Arial Black" panose="020B0A04020102020204" pitchFamily="34" charset="0"/>
              </a:rPr>
              <a:t>“De Vlaamse Ardennen”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417"/>
            <a:ext cx="9162387" cy="578646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52960" y="4945732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En we eindigen onze wandeling in Oudenaarde</a:t>
            </a:r>
            <a:endParaRPr lang="nl-BE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492401"/>
            <a:ext cx="447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Oudenaarde – Donkmeer bij avond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8"/>
            <a:ext cx="9144000" cy="577008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85453" y="4639837"/>
            <a:ext cx="3573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latin typeface="Arial Black" panose="020B0A04020102020204" pitchFamily="34" charset="0"/>
              </a:rPr>
              <a:t>Met dank voor uw attentie.</a:t>
            </a:r>
            <a:br>
              <a:rPr lang="nl-BE" dirty="0" smtClean="0">
                <a:latin typeface="Arial Black" panose="020B0A04020102020204" pitchFamily="34" charset="0"/>
              </a:rPr>
            </a:br>
            <a:r>
              <a:rPr lang="nl-BE" dirty="0" smtClean="0">
                <a:latin typeface="Arial Black" panose="020B0A04020102020204" pitchFamily="34" charset="0"/>
              </a:rPr>
              <a:t>Edith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343263"/>
            <a:ext cx="297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Oudenaarde – De Ham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520" y="327928"/>
            <a:ext cx="327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Oudenaarde - Donkvijver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75069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512594"/>
            <a:ext cx="254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De Schelde in </a:t>
            </a:r>
            <a:r>
              <a:rPr lang="nl-BE" dirty="0" err="1" smtClean="0">
                <a:latin typeface="Arial Black" panose="020B0A04020102020204" pitchFamily="34" charset="0"/>
              </a:rPr>
              <a:t>Eine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39993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Ename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520" y="409787"/>
            <a:ext cx="382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rial Black" panose="020B0A04020102020204" pitchFamily="34" charset="0"/>
              </a:rPr>
              <a:t>Ename – Archeologische site</a:t>
            </a:r>
            <a:endParaRPr lang="nl-B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DELEN DICHT  BIJ  HUIS xx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WANDELEN DICHT  BIJ  HUIS xx</Template>
  <TotalTime>0</TotalTime>
  <Words>189</Words>
  <Application>Microsoft Office PowerPoint</Application>
  <PresentationFormat>Diavoorstelling (16:10)</PresentationFormat>
  <Paragraphs>54</Paragraphs>
  <Slides>45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6" baseType="lpstr">
      <vt:lpstr>WANDELEN DICHT  BIJ  HUIS xx</vt:lpstr>
      <vt:lpstr>WANDELEN DICHT  BIJ  HUIS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WANDELEN DICHT  BIJ  HUIS</dc:title>
  <dc:creator>Gebruiker1</dc:creator>
  <cp:lastModifiedBy>Gebruiker1</cp:lastModifiedBy>
  <cp:revision>1</cp:revision>
  <dcterms:created xsi:type="dcterms:W3CDTF">2016-11-28T14:42:34Z</dcterms:created>
  <dcterms:modified xsi:type="dcterms:W3CDTF">2016-11-28T14:43:27Z</dcterms:modified>
</cp:coreProperties>
</file>