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99" r:id="rId5"/>
    <p:sldId id="300" r:id="rId6"/>
    <p:sldId id="280" r:id="rId7"/>
    <p:sldId id="261" r:id="rId8"/>
    <p:sldId id="277" r:id="rId9"/>
    <p:sldId id="284" r:id="rId10"/>
    <p:sldId id="278" r:id="rId11"/>
    <p:sldId id="283" r:id="rId12"/>
    <p:sldId id="275" r:id="rId13"/>
    <p:sldId id="262" r:id="rId14"/>
    <p:sldId id="266" r:id="rId15"/>
    <p:sldId id="267" r:id="rId16"/>
    <p:sldId id="263" r:id="rId17"/>
    <p:sldId id="264" r:id="rId18"/>
    <p:sldId id="268" r:id="rId19"/>
    <p:sldId id="270" r:id="rId20"/>
    <p:sldId id="271" r:id="rId21"/>
    <p:sldId id="276" r:id="rId22"/>
    <p:sldId id="282" r:id="rId23"/>
    <p:sldId id="286" r:id="rId24"/>
    <p:sldId id="287" r:id="rId25"/>
    <p:sldId id="288" r:id="rId26"/>
    <p:sldId id="301" r:id="rId27"/>
    <p:sldId id="290" r:id="rId28"/>
    <p:sldId id="291" r:id="rId29"/>
    <p:sldId id="292" r:id="rId30"/>
    <p:sldId id="293" r:id="rId31"/>
    <p:sldId id="295" r:id="rId32"/>
    <p:sldId id="296" r:id="rId33"/>
    <p:sldId id="297" r:id="rId34"/>
    <p:sldId id="302" r:id="rId35"/>
    <p:sldId id="294" r:id="rId36"/>
    <p:sldId id="303" r:id="rId37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xO4kfCVBRFwy8AcOt0T8A==" hashData="H2YtN7LW0LhHQyfBtkOhu585dD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9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9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7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5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1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10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10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2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0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7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787A-3B95-4747-816C-9BAFA95EF52B}" type="datetimeFigureOut">
              <a:rPr lang="nl-BE" smtClean="0"/>
              <a:t>24/02/2016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9201-1462-4A1C-9700-29D3595DC0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5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1895028"/>
            <a:ext cx="7772400" cy="122502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6385892"/>
            <a:ext cx="6400800" cy="77112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1026" name="Picture 2" descr="C:\Users\Gebruiker1\Documents\Mijn notitieblok\Oudenaarde\72681_10200754245925417_1847221426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5"/>
          <a:stretch/>
        </p:blipFill>
        <p:spPr bwMode="auto">
          <a:xfrm>
            <a:off x="-27" y="759416"/>
            <a:ext cx="9378048" cy="49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282772" y="2871373"/>
            <a:ext cx="456368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RETRO</a:t>
            </a:r>
          </a:p>
          <a:p>
            <a:pPr algn="ctr"/>
            <a:r>
              <a:rPr lang="nl-N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Een voorstelling </a:t>
            </a:r>
            <a:r>
              <a:rPr lang="nl-N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van Edith</a:t>
            </a:r>
            <a:endParaRPr lang="nl-N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03848" y="4633599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Loopt automatisch</a:t>
            </a:r>
            <a:endParaRPr lang="nl-BE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34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ndAc>
          <p:stSnd>
            <p:snd r:embed="rId2" name="Andre Rieu - Serenata.wav"/>
          </p:stSnd>
        </p:sndAc>
      </p:transition>
    </mc:Choice>
    <mc:Fallback xmlns="">
      <p:transition spd="slow" advClick="0" advTm="8000">
        <p:sndAc>
          <p:stSnd>
            <p:snd r:embed="rId4" name="Andre Rieu - Serena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ebruiker1\Pictures\894704_226161484175425_1944599494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464"/>
            <a:ext cx="9144000" cy="57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Gebruiker1\Pictures\884933_228264880631752_301464323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2" y="95300"/>
            <a:ext cx="8930635" cy="55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707904" y="492401"/>
            <a:ext cx="24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In de verte : </a:t>
            </a:r>
            <a:r>
              <a:rPr lang="nl-BE" dirty="0" err="1" smtClean="0"/>
              <a:t>Pamelekerk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10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Gebruiker1\Pictures\971793_259583737499866_143880326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bruiker1\Pictures\neerstra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" y="-538"/>
            <a:ext cx="9200740" cy="57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868144" y="4801716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Neerstraat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52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bruiker1\Pictures\neerstraa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" y="0"/>
            <a:ext cx="428321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652120" y="4873724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Neerstraat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16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bruiker1\Pictures\binnenkoer standbeeld st bernard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646" y="1915"/>
            <a:ext cx="9424182" cy="5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71600" y="409228"/>
            <a:ext cx="708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Standbeeld van St Bernardus op de binnenkoer van het college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05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bruiker1\Pictures\gevaertsdre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" y="0"/>
            <a:ext cx="914377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588224" y="5028937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Gevaertsdreef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36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bruiker1\Pictures\het conservatorium foto uit 19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8734"/>
            <a:ext cx="9156507" cy="572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379381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Agency FB" panose="020B0503020202020204" pitchFamily="34" charset="0"/>
                <a:cs typeface="Aharoni" panose="02010803020104030203" pitchFamily="2" charset="-79"/>
              </a:rPr>
              <a:t>Het conservatorium – foto 1906</a:t>
            </a:r>
            <a:endParaRPr lang="nl-BE" sz="2400" dirty="0"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1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ebruiker1\Pictures\12063446_493414794116758_5938510474945391259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980"/>
            <a:ext cx="7819653" cy="568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ebruiker1\Pictures\12141564_497631530361751_515715127537425346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62"/>
            <a:ext cx="9300425" cy="57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bruiker1\Pictures\894591_225776470880593_1817654212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" y="0"/>
            <a:ext cx="9136382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ebruiker1\Pictures\10414565_322182877906618_5959545627232246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" y="0"/>
            <a:ext cx="9133295" cy="57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ebruiker1\Pictures\1014022_250119201779653_34192625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" y="15417"/>
            <a:ext cx="9144404" cy="56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Gebruiker1\Pictures\884391_231031320355108_1128963869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7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Gebruiker1\Pictures\860706_224455117679395_1572269879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4412" cy="59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Gebruiker1\Pictures\882919_228112477313659_2077486977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005"/>
            <a:ext cx="9144000" cy="58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Gebruiker1\Pictures\883453_228112433980330_457431067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035"/>
            <a:ext cx="9144000" cy="59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Gebruiker1\Documents\Mijn notitieblok\Oudenaarde\kasteel-liedts-oudenaar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2520" cy="57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Gebruiker1\Pictures\600388_225319910926249_20668788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Gebruiker1\Pictures\544725_231262883665285_508983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Gebruiker1\Pictures\860500_217141551744085_1003911404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ebruiker1\Pictures\894667_231031307021776_2019308797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847"/>
            <a:ext cx="9144000" cy="57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Gebruiker1\Pictures\426516_225776457547261_189862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5212"/>
            <a:ext cx="84969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Gebruiker1\Documents\Mijn notitieblok\Oudenaarde\bevrijding uitgebrande huizen kasteel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64"/>
            <a:ext cx="9144001" cy="57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481236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Bevrijding.</a:t>
            </a:r>
            <a:b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Uitgebrande huizen Kasteelstraat.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25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Gebruiker1\Documents\Mijn notitieblok\Oudenaarde\Broodstr De Po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76" y="0"/>
            <a:ext cx="9149976" cy="57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Gebruiker1\Documents\Mijn notitieblok\Oudenaarde\Broodstr vroeger Vrijheidsstraat genaa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9"/>
            <a:ext cx="9144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32495" y="4921384"/>
            <a:ext cx="527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Broodstraat – vroeger </a:t>
            </a:r>
            <a:r>
              <a:rPr lang="nl-B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Vrijheidstraat</a:t>
            </a:r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 genaamd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3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Gebruiker1\Documents\Mijn notitieblok\Oudenaarde\Krekelp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Gebruiker1\Pictures\482750_231263263665247_16009125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58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076056" y="415364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Aharoni" panose="02010803020104030203" pitchFamily="2" charset="-79"/>
                <a:cs typeface="Aharoni" panose="02010803020104030203" pitchFamily="2" charset="-79"/>
              </a:rPr>
              <a:t>Wie herinnert zich dit nog ?</a:t>
            </a:r>
            <a:endParaRPr lang="nl-B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01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Gebruiker1\Documents\Mijn notitieblok\Oudenaarde\naamloos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4"/>
            <a:ext cx="5853783" cy="30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27584" y="3361556"/>
            <a:ext cx="77957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tx2">
                    <a:lumMod val="75000"/>
                  </a:schemeClr>
                </a:solidFill>
                <a:latin typeface="Harlow Solid Italic" panose="04030604020F02020D02" pitchFamily="82" charset="0"/>
              </a:rPr>
              <a:t>Foto’s en oude postkaarten gesprokkeld op het internet.</a:t>
            </a:r>
          </a:p>
          <a:p>
            <a:pPr algn="ctr"/>
            <a:endParaRPr lang="nl-BE" sz="2800" dirty="0">
              <a:solidFill>
                <a:schemeClr val="tx2">
                  <a:lumMod val="75000"/>
                </a:schemeClr>
              </a:solidFill>
              <a:latin typeface="Harlow Solid Italic" panose="04030604020F02020D02" pitchFamily="82" charset="0"/>
            </a:endParaRPr>
          </a:p>
          <a:p>
            <a:pPr algn="ctr"/>
            <a:r>
              <a:rPr lang="nl-BE" sz="2800" dirty="0" smtClean="0">
                <a:solidFill>
                  <a:schemeClr val="tx2">
                    <a:lumMod val="75000"/>
                  </a:schemeClr>
                </a:solidFill>
                <a:latin typeface="Harlow Solid Italic" panose="04030604020F02020D02" pitchFamily="82" charset="0"/>
              </a:rPr>
              <a:t>Met dank voor uw aandacht !</a:t>
            </a:r>
          </a:p>
          <a:p>
            <a:pPr algn="ctr"/>
            <a:r>
              <a:rPr lang="nl-BE" sz="2800" dirty="0" smtClean="0">
                <a:solidFill>
                  <a:schemeClr val="tx2">
                    <a:lumMod val="75000"/>
                  </a:schemeClr>
                </a:solidFill>
                <a:latin typeface="Harlow Solid Italic" panose="04030604020F02020D02" pitchFamily="82" charset="0"/>
              </a:rPr>
              <a:t>Edith</a:t>
            </a:r>
            <a:endParaRPr lang="nl-BE" sz="2800" dirty="0">
              <a:solidFill>
                <a:schemeClr val="tx2">
                  <a:lumMod val="75000"/>
                </a:schemeClr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ebruiker1\Documents\Mijn notitieblok\Oudenaarde\fontein-markt-oudenaar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797"/>
            <a:ext cx="9036496" cy="57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ebruiker1\Documents\Mijn notitieblok\Oudenaarde\grote-markt-oudenaar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4" y="0"/>
            <a:ext cx="9128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Gebruiker1\Pictures\894512_228112373980336_3447986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48" y="-6338"/>
            <a:ext cx="9327976" cy="58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bruiker1\Pictures\Smallen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ebruiker1\Pictures\902210_229861130472127_802024775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79" y="0"/>
            <a:ext cx="9184779" cy="59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Gebruiker1\Pictures\882415_229861163805457_1248909335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" y="-94828"/>
            <a:ext cx="9140913" cy="57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1 cc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Presentatie1 cc</Template>
  <TotalTime>4</TotalTime>
  <Words>59</Words>
  <Application>Microsoft Office PowerPoint</Application>
  <PresentationFormat>Diavoorstelling (16:10)</PresentationFormat>
  <Paragraphs>16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Presentatie1 cc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Gebruiker1</dc:creator>
  <cp:lastModifiedBy>Gebruiker1</cp:lastModifiedBy>
  <cp:revision>1</cp:revision>
  <dcterms:created xsi:type="dcterms:W3CDTF">2016-02-24T20:17:09Z</dcterms:created>
  <dcterms:modified xsi:type="dcterms:W3CDTF">2016-02-24T20:21:32Z</dcterms:modified>
</cp:coreProperties>
</file>