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10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11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14" r:id="rId39"/>
    <p:sldId id="291" r:id="rId40"/>
    <p:sldId id="292" r:id="rId41"/>
    <p:sldId id="312" r:id="rId42"/>
    <p:sldId id="294" r:id="rId43"/>
    <p:sldId id="295" r:id="rId44"/>
    <p:sldId id="29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9A36-03E3-4D07-A21E-8EC104E5F49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78B1-16FA-49C3-B320-6B45F49AB4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9A36-03E3-4D07-A21E-8EC104E5F49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78B1-16FA-49C3-B320-6B45F49AB4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9A36-03E3-4D07-A21E-8EC104E5F49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78B1-16FA-49C3-B320-6B45F49AB4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9A36-03E3-4D07-A21E-8EC104E5F49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78B1-16FA-49C3-B320-6B45F49AB4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9A36-03E3-4D07-A21E-8EC104E5F49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78B1-16FA-49C3-B320-6B45F49AB4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4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9A36-03E3-4D07-A21E-8EC104E5F49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78B1-16FA-49C3-B320-6B45F49AB4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9A36-03E3-4D07-A21E-8EC104E5F49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78B1-16FA-49C3-B320-6B45F49AB4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9A36-03E3-4D07-A21E-8EC104E5F49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78B1-16FA-49C3-B320-6B45F49AB4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9A36-03E3-4D07-A21E-8EC104E5F49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78B1-16FA-49C3-B320-6B45F49AB4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9A36-03E3-4D07-A21E-8EC104E5F49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78B1-16FA-49C3-B320-6B45F49AB4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9A36-03E3-4D07-A21E-8EC104E5F49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78B1-16FA-49C3-B320-6B45F49AB4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29A36-03E3-4D07-A21E-8EC104E5F49D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E78B1-16FA-49C3-B320-6B45F49AB4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3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000">
        <p14:honeycomb/>
        <p:sndAc>
          <p:stSnd loop="1">
            <p:snd r:embed="rId2" name="MUZIEK MET GELUID VAN VOGELS 1verkleind.wav"/>
          </p:stSnd>
        </p:sndAc>
      </p:transition>
    </mc:Choice>
    <mc:Fallback>
      <p:transition spd="slow" advTm="6000">
        <p:fade/>
        <p:sndAc>
          <p:stSnd loop="1">
            <p:snd r:embed="rId2" name="MUZIEK MET GELUID VAN VOGELS 1verkle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0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3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prism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7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0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4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4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3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2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1000">
        <p14:prism/>
      </p:transition>
    </mc:Choice>
    <mc:Fallback xmlns="">
      <p:transition spd="slow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4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8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2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4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4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3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5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1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7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8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1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61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1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8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5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Diavoorstelling (4:3)</PresentationFormat>
  <Paragraphs>0</Paragraphs>
  <Slides>44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45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Roland</dc:creator>
  <cp:lastModifiedBy>Roland</cp:lastModifiedBy>
  <cp:revision>8</cp:revision>
  <dcterms:created xsi:type="dcterms:W3CDTF">2013-07-14T10:02:52Z</dcterms:created>
  <dcterms:modified xsi:type="dcterms:W3CDTF">2013-07-14T12:58:05Z</dcterms:modified>
</cp:coreProperties>
</file>