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‹nr.›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‹nr.›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DE6EB8-52AB-45EA-A660-3E1EBFA72987}" type="slidenum">
              <a:rPr lang="en-US" smtClean="0"/>
              <a:t>‹nr.›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AB0777-4C60-462E-A92C-CDAFD498799C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DE6EB8-52AB-45EA-A660-3E1EBFA72987}" type="slidenum">
              <a:rPr lang="en-US" smtClean="0"/>
              <a:t>‹nr.›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851648" cy="1368152"/>
          </a:xfrm>
        </p:spPr>
        <p:txBody>
          <a:bodyPr>
            <a:normAutofit/>
          </a:bodyPr>
          <a:lstStyle/>
          <a:p>
            <a:pPr algn="ctr"/>
            <a:r>
              <a:rPr lang="nl-BE" sz="6600" dirty="0" err="1" smtClean="0"/>
              <a:t>CactusFlat</a:t>
            </a:r>
            <a:r>
              <a:rPr lang="nl-BE" sz="6600" dirty="0" smtClean="0"/>
              <a:t> </a:t>
            </a:r>
            <a:endParaRPr lang="nl-BE" sz="66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12064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Inhoudstafel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Wat is het?</a:t>
            </a:r>
          </a:p>
          <a:p>
            <a:r>
              <a:rPr lang="nl-BE" dirty="0" smtClean="0"/>
              <a:t>Werkwijze van het gebouw </a:t>
            </a:r>
          </a:p>
          <a:p>
            <a:r>
              <a:rPr lang="nl-BE" dirty="0" smtClean="0"/>
              <a:t>Waarom?</a:t>
            </a:r>
          </a:p>
          <a:p>
            <a:r>
              <a:rPr lang="nl-BE" dirty="0" smtClean="0"/>
              <a:t>Info over </a:t>
            </a:r>
            <a:r>
              <a:rPr lang="nl-BE" dirty="0" smtClean="0"/>
              <a:t>cactussen</a:t>
            </a:r>
            <a:endParaRPr lang="nl-BE" dirty="0" smtClean="0"/>
          </a:p>
          <a:p>
            <a:r>
              <a:rPr lang="nl-BE" dirty="0" smtClean="0"/>
              <a:t>Filtersysteem</a:t>
            </a:r>
          </a:p>
          <a:p>
            <a:r>
              <a:rPr lang="nl-BE" dirty="0" smtClean="0"/>
              <a:t>Filmpje</a:t>
            </a:r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endParaRPr lang="nl-BE" dirty="0" smtClean="0"/>
          </a:p>
        </p:txBody>
      </p:sp>
    </p:spTree>
    <p:extLst>
      <p:ext uri="{BB962C8B-B14F-4D97-AF65-F5344CB8AC3E}">
        <p14:creationId xmlns:p14="http://schemas.microsoft.com/office/powerpoint/2010/main" val="292903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Wat is het?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BE" dirty="0" smtClean="0"/>
              <a:t>Een gebouw dat water zuivert en opslaat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dirty="0" smtClean="0"/>
              <a:t>Het bevat een filtersysteem aan de hand van grind en zand.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dirty="0" smtClean="0"/>
              <a:t>Het water wordt overgebracht via vilt doekjes (in de maquette) en buizen.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dirty="0" smtClean="0"/>
              <a:t>Beneden is er een cactusshop.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dirty="0" smtClean="0"/>
              <a:t>Boven is er een watertank.</a:t>
            </a:r>
          </a:p>
        </p:txBody>
      </p:sp>
    </p:spTree>
    <p:extLst>
      <p:ext uri="{BB962C8B-B14F-4D97-AF65-F5344CB8AC3E}">
        <p14:creationId xmlns:p14="http://schemas.microsoft.com/office/powerpoint/2010/main" val="261916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Werkwijze van het </a:t>
            </a:r>
            <a:r>
              <a:rPr lang="nl-BE" dirty="0" smtClean="0"/>
              <a:t>gebouw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BE" dirty="0" smtClean="0"/>
              <a:t>Regenwater </a:t>
            </a:r>
            <a:r>
              <a:rPr lang="nl-BE" dirty="0" smtClean="0"/>
              <a:t>wordt gefilterd door grind en zand.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Cactussen nemen </a:t>
            </a:r>
            <a:r>
              <a:rPr lang="nl-BE" dirty="0" smtClean="0"/>
              <a:t>gefilterd water op.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Water </a:t>
            </a:r>
            <a:r>
              <a:rPr lang="nl-BE" dirty="0" smtClean="0"/>
              <a:t>wordt via tapkraantjes uit de cactussen in een </a:t>
            </a:r>
            <a:r>
              <a:rPr lang="nl-BE" dirty="0" smtClean="0"/>
              <a:t>buizensysteem geleid.</a:t>
            </a:r>
            <a:endParaRPr lang="nl-BE" dirty="0" smtClean="0"/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Door </a:t>
            </a:r>
            <a:r>
              <a:rPr lang="nl-BE" dirty="0" smtClean="0"/>
              <a:t>de buizen gaat het naar een tank.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 smtClean="0"/>
              <a:t>Als </a:t>
            </a:r>
            <a:r>
              <a:rPr lang="nl-BE" dirty="0" smtClean="0"/>
              <a:t>de cactussen </a:t>
            </a:r>
            <a:r>
              <a:rPr lang="nl-BE" dirty="0" smtClean="0"/>
              <a:t>vruchten</a:t>
            </a:r>
            <a:r>
              <a:rPr lang="nl-BE" dirty="0" smtClean="0"/>
              <a:t> </a:t>
            </a:r>
            <a:r>
              <a:rPr lang="nl-BE" dirty="0" smtClean="0"/>
              <a:t>produceren wordt het verkocht </a:t>
            </a:r>
            <a:r>
              <a:rPr lang="nl-BE" dirty="0" smtClean="0"/>
              <a:t>in </a:t>
            </a:r>
            <a:r>
              <a:rPr lang="nl-BE" dirty="0" smtClean="0"/>
              <a:t>de cactusshop.</a:t>
            </a:r>
          </a:p>
        </p:txBody>
      </p:sp>
    </p:spTree>
    <p:extLst>
      <p:ext uri="{BB962C8B-B14F-4D97-AF65-F5344CB8AC3E}">
        <p14:creationId xmlns:p14="http://schemas.microsoft.com/office/powerpoint/2010/main" val="137271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Waarom?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11973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BE" dirty="0" smtClean="0"/>
              <a:t>De cactussen boven op het gebouw doen aan fotosynthese.</a:t>
            </a:r>
          </a:p>
          <a:p>
            <a:pPr marL="0" indent="0">
              <a:buNone/>
            </a:pPr>
            <a:r>
              <a:rPr lang="nl-BE" dirty="0"/>
              <a:t> </a:t>
            </a:r>
            <a:r>
              <a:rPr lang="nl-BE" dirty="0" smtClean="0"/>
              <a:t>      -daardoor ontstaat er zuurstofgas ( </a:t>
            </a:r>
            <a:r>
              <a:rPr lang="nl-BE" dirty="0" smtClean="0"/>
              <a:t>O</a:t>
            </a:r>
            <a:r>
              <a:rPr lang="nl-BE" sz="2400" dirty="0" smtClean="0"/>
              <a:t>2</a:t>
            </a:r>
            <a:r>
              <a:rPr lang="nl-BE" dirty="0" smtClean="0"/>
              <a:t> </a:t>
            </a:r>
            <a:r>
              <a:rPr lang="nl-BE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dirty="0" smtClean="0"/>
              <a:t>De cactussen zijn natuurlijk afbreekbaar en produceren dragonfruit.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dirty="0" smtClean="0"/>
              <a:t>Het systeem zorgt ervoor dat er altijd voldoende water aanwezig is in dat gebouw.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0964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Info over cactussen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Cactussen komen </a:t>
            </a:r>
            <a:r>
              <a:rPr lang="nl-BE" dirty="0" smtClean="0"/>
              <a:t>oorspronkelijk </a:t>
            </a:r>
            <a:r>
              <a:rPr lang="nl-BE" dirty="0" smtClean="0"/>
              <a:t>uit Amerika.</a:t>
            </a:r>
          </a:p>
          <a:p>
            <a:r>
              <a:rPr lang="nl-BE" dirty="0" smtClean="0"/>
              <a:t>Sommige zijn winterhard en kunnen lang zonder water, dit komt door de corticale bundel.</a:t>
            </a:r>
          </a:p>
          <a:p>
            <a:r>
              <a:rPr lang="nl-BE" dirty="0"/>
              <a:t> </a:t>
            </a:r>
            <a:r>
              <a:rPr lang="nl-BE" dirty="0" smtClean="0"/>
              <a:t>Cactussen doen aan </a:t>
            </a:r>
            <a:r>
              <a:rPr lang="nl-BE" dirty="0" smtClean="0"/>
              <a:t>CAM-Fotosynthese. Dit </a:t>
            </a:r>
            <a:r>
              <a:rPr lang="nl-BE" dirty="0" smtClean="0"/>
              <a:t>gebeurt     ‘s nachts er wordt hierbij CO2 geconsumeerd en omgezet in </a:t>
            </a:r>
            <a:r>
              <a:rPr lang="nl-BE" dirty="0" smtClean="0"/>
              <a:t>O2.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2743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Filtersysteem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In het </a:t>
            </a:r>
            <a:r>
              <a:rPr lang="nl-BE" dirty="0" smtClean="0"/>
              <a:t>filtersysteem </a:t>
            </a:r>
            <a:r>
              <a:rPr lang="nl-BE" dirty="0" smtClean="0"/>
              <a:t>gebruiken we grind(= knikkers in de maquette) en zand.</a:t>
            </a:r>
          </a:p>
          <a:p>
            <a:r>
              <a:rPr lang="nl-BE" dirty="0" smtClean="0"/>
              <a:t>Het water gaat door het grind en het zand en wordt  opgenomen door de cactussen en dan naar de tank </a:t>
            </a:r>
            <a:r>
              <a:rPr lang="nl-BE" dirty="0" smtClean="0"/>
              <a:t>geleid.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74357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Filmpje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3665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</TotalTime>
  <Words>248</Words>
  <Application>Microsoft Office PowerPoint</Application>
  <PresentationFormat>Diavoorstelling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Stroom</vt:lpstr>
      <vt:lpstr>CactusFlat </vt:lpstr>
      <vt:lpstr>Inhoudstafel</vt:lpstr>
      <vt:lpstr>Wat is het?</vt:lpstr>
      <vt:lpstr>Werkwijze van het gebouw</vt:lpstr>
      <vt:lpstr>Waarom?</vt:lpstr>
      <vt:lpstr>Info over cactussen</vt:lpstr>
      <vt:lpstr>Filtersysteem</vt:lpstr>
      <vt:lpstr>Filmpje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CactusFlat</dc:title>
  <dc:creator>%USERNAME%</dc:creator>
  <cp:lastModifiedBy>%USERNAME%</cp:lastModifiedBy>
  <cp:revision>7</cp:revision>
  <dcterms:created xsi:type="dcterms:W3CDTF">2015-11-23T11:09:04Z</dcterms:created>
  <dcterms:modified xsi:type="dcterms:W3CDTF">2015-11-26T08:03:34Z</dcterms:modified>
</cp:coreProperties>
</file>