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A342-458B-4893-85A1-7E6787698645}" type="datetimeFigureOut">
              <a:rPr lang="nl-BE" smtClean="0"/>
              <a:t>18/01/2013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F4B9-945F-49DF-90B4-F614E0A244C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A342-458B-4893-85A1-7E6787698645}" type="datetimeFigureOut">
              <a:rPr lang="nl-BE" smtClean="0"/>
              <a:t>18/01/2013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F4B9-945F-49DF-90B4-F614E0A244C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A342-458B-4893-85A1-7E6787698645}" type="datetimeFigureOut">
              <a:rPr lang="nl-BE" smtClean="0"/>
              <a:t>18/01/2013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F4B9-945F-49DF-90B4-F614E0A244C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A342-458B-4893-85A1-7E6787698645}" type="datetimeFigureOut">
              <a:rPr lang="nl-BE" smtClean="0"/>
              <a:t>18/01/2013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F4B9-945F-49DF-90B4-F614E0A244C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A342-458B-4893-85A1-7E6787698645}" type="datetimeFigureOut">
              <a:rPr lang="nl-BE" smtClean="0"/>
              <a:t>18/01/2013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F4B9-945F-49DF-90B4-F614E0A244C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A342-458B-4893-85A1-7E6787698645}" type="datetimeFigureOut">
              <a:rPr lang="nl-BE" smtClean="0"/>
              <a:t>18/01/2013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F4B9-945F-49DF-90B4-F614E0A244C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A342-458B-4893-85A1-7E6787698645}" type="datetimeFigureOut">
              <a:rPr lang="nl-BE" smtClean="0"/>
              <a:t>18/01/2013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F4B9-945F-49DF-90B4-F614E0A244C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A342-458B-4893-85A1-7E6787698645}" type="datetimeFigureOut">
              <a:rPr lang="nl-BE" smtClean="0"/>
              <a:t>18/01/2013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F4B9-945F-49DF-90B4-F614E0A244C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A342-458B-4893-85A1-7E6787698645}" type="datetimeFigureOut">
              <a:rPr lang="nl-BE" smtClean="0"/>
              <a:t>18/01/2013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F4B9-945F-49DF-90B4-F614E0A244C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A342-458B-4893-85A1-7E6787698645}" type="datetimeFigureOut">
              <a:rPr lang="nl-BE" smtClean="0"/>
              <a:t>18/01/2013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F4B9-945F-49DF-90B4-F614E0A244C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A342-458B-4893-85A1-7E6787698645}" type="datetimeFigureOut">
              <a:rPr lang="nl-BE" smtClean="0"/>
              <a:t>18/01/2013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F4B9-945F-49DF-90B4-F614E0A244C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DA342-458B-4893-85A1-7E6787698645}" type="datetimeFigureOut">
              <a:rPr lang="nl-BE" smtClean="0"/>
              <a:t>18/01/2013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1F4B9-945F-49DF-90B4-F614E0A244CF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7" name="Picture 3" descr="C:\Documents and Settings\vangansenj1608\Mijn documenten\foto's 6c\DSCI0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022288" y="-8020272"/>
            <a:ext cx="34747200" cy="23164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50" name="Picture 2" descr="C:\Documents and Settings\vangansenj1608\Mijn documenten\foto's 6c\DSCI0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48880" y="-2475656"/>
            <a:ext cx="14946016" cy="9964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074" name="Picture 2" descr="C:\Documents and Settings\vangansenj1608\Mijn documenten\foto's 6c\DSCI02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3854" y="0"/>
            <a:ext cx="10287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101" name="Picture 5" descr="C:\Documents and Settings\vangansenj1608\Mijn documenten\foto's 6c\DSCI0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-243407"/>
            <a:ext cx="10189132" cy="7101408"/>
          </a:xfrm>
          <a:prstGeom prst="rect">
            <a:avLst/>
          </a:prstGeom>
          <a:noFill/>
        </p:spPr>
      </p:pic>
      <p:pic>
        <p:nvPicPr>
          <p:cNvPr id="4099" name="Picture 3" descr="C:\Documents and Settings\vangansenj1608\Mijn documenten\foto's 6c\DSCI019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44624" y="2332037"/>
            <a:ext cx="6788945" cy="4525963"/>
          </a:xfrm>
          <a:prstGeom prst="rect">
            <a:avLst/>
          </a:prstGeom>
          <a:noFill/>
        </p:spPr>
      </p:pic>
      <p:pic>
        <p:nvPicPr>
          <p:cNvPr id="4100" name="Picture 4" descr="C:\Documents and Settings\vangansenj1608\Mijn documenten\foto's 6c\DSCI01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492896" y="-1467544"/>
            <a:ext cx="7416824" cy="4944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Diavoorstelling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Office-thema</vt:lpstr>
      <vt:lpstr>Dia 1</vt:lpstr>
      <vt:lpstr>Dia 2</vt:lpstr>
      <vt:lpstr>Dia 3</vt:lpstr>
      <vt:lpstr>Dia 4</vt:lpstr>
    </vt:vector>
  </TitlesOfParts>
  <Company>Kosh VZW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vangansenj1608</dc:creator>
  <cp:lastModifiedBy>vangansenj1608</cp:lastModifiedBy>
  <cp:revision>1</cp:revision>
  <dcterms:created xsi:type="dcterms:W3CDTF">2013-01-18T13:26:22Z</dcterms:created>
  <dcterms:modified xsi:type="dcterms:W3CDTF">2013-01-18T13:33:12Z</dcterms:modified>
</cp:coreProperties>
</file>