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660"/>
  </p:normalViewPr>
  <p:slideViewPr>
    <p:cSldViewPr>
      <p:cViewPr varScale="1">
        <p:scale>
          <a:sx n="67" d="100"/>
          <a:sy n="67" d="100"/>
        </p:scale>
        <p:origin x="-630" y="-13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3D08-D1CA-411E-96FC-3B16D9B17F5E}" type="datetimeFigureOut">
              <a:rPr lang="nl-BE" smtClean="0"/>
              <a:pPr/>
              <a:t>14/01/2013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82333-9617-4E76-8B41-CF5EB8637D96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C:\Documents and Settings\vangansenj1608\Mijn documenten\foto's 6c\DSCI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C:\Documents and Settings\vangansenj1608\Mijn documenten\foto's 6c\DSCI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50" name="Picture 2" descr="C:\Documents and Settings\vangansenj1608\Mijn documenten\foto's 6c\DSCI0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074" name="Picture 2" descr="C:\Documents and Settings\vangansenj1608\Mijn documenten\foto's 6c\DSCI0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3" descr="C:\Documents and Settings\vangansenj1608\Mijn documenten\foto's 6c\DSCI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5695872" cy="10463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50" name="Picture 2" descr="C:\Documents and Settings\vangansenj1608\Mijn documenten\foto's 6c\DSCI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074" name="Picture 2" descr="C:\Documents and Settings\vangansenj1608\Mijn documenten\foto's 6c\DSCI0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098" name="Picture 2" descr="C:\Documents and Settings\vangansenj1608\Mijn documenten\foto's 6c\DSCI00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71400"/>
            <a:ext cx="9612560" cy="7029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2" name="Picture 2" descr="C:\Documents and Settings\vangansenj1608\Mijn documenten\foto's 6c\DSCI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338220" cy="6892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146" name="Picture 2" descr="C:\Documents and Settings\vangansenj1608\Mijn documenten\foto's 6c\DSCI0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174" name="Picture 6" descr="C:\Documents and Settings\vangansenj1608\Mijn documenten\foto's 6c\DSCI0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4984" y="-4851920"/>
            <a:ext cx="20198244" cy="13465496"/>
          </a:xfrm>
          <a:prstGeom prst="rect">
            <a:avLst/>
          </a:prstGeom>
          <a:noFill/>
        </p:spPr>
      </p:pic>
      <p:pic>
        <p:nvPicPr>
          <p:cNvPr id="7170" name="Picture 2" descr="C:\Documents and Settings\vangansenj1608\Mijn documenten\foto's 6c\DSCI01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844824"/>
            <a:ext cx="6788945" cy="4525963"/>
          </a:xfrm>
          <a:prstGeom prst="rect">
            <a:avLst/>
          </a:prstGeom>
          <a:noFill/>
        </p:spPr>
      </p:pic>
      <p:pic>
        <p:nvPicPr>
          <p:cNvPr id="7173" name="Picture 5" descr="C:\Documents and Settings\vangansenj1608\Mijn documenten\foto's 6c\DSCI0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8600" y="2276872"/>
            <a:ext cx="3672916" cy="2448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194" name="Picture 2" descr="C:\Documents and Settings\vangansenj1608\Mijn documenten\foto's 6c\DSCI0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77072" y="-8740352"/>
            <a:ext cx="30459385" cy="20306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218" name="Picture 2" descr="C:\Documents and Settings\vangansenj1608\Mijn documenten\foto's 6c\DSCI0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459432"/>
            <a:ext cx="11233250" cy="7488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Diavoorstelling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</vt:vector>
  </TitlesOfParts>
  <Company>Kosh VZW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vangansenj1608</dc:creator>
  <cp:lastModifiedBy>vangansenj1608</cp:lastModifiedBy>
  <cp:revision>5</cp:revision>
  <dcterms:created xsi:type="dcterms:W3CDTF">2013-01-10T09:11:47Z</dcterms:created>
  <dcterms:modified xsi:type="dcterms:W3CDTF">2013-01-14T13:25:52Z</dcterms:modified>
</cp:coreProperties>
</file>