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2BFEA-DCEE-4CD8-9691-BC0EC639260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5AE0-94E2-459D-9B71-E94491E712D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694B9-7E34-496F-8771-A3206249DD4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D8937-80B4-47BD-BC50-1E16849F952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D3845-E23C-4F5C-9326-11C5A710309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6DA43-70C6-4ACD-B1B3-FBEEF288AD1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5C495-2C6A-4183-9511-5CD9239317B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A5C97-4DEA-4DCF-B2A9-79AD41B5980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3DB25-3B51-47F0-B943-D74FA5A51E3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85BC8-1840-4293-8145-575DC1CECA9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B9866-97E3-42A6-9CC1-0044FBE9DD8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F4A80B-E6C1-492D-9501-E267D7A0F22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2052" name="Picture 4" descr="koni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860800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b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1628775"/>
            <a:ext cx="57531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  <p:pic>
        <p:nvPicPr>
          <p:cNvPr id="3078" name="Picture 6" descr="boom"/>
          <p:cNvPicPr>
            <a:picLocks noChangeAspect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1628775"/>
            <a:ext cx="5761038" cy="3992563"/>
          </a:xfrm>
          <a:noFill/>
          <a:ln/>
        </p:spPr>
      </p:pic>
      <p:pic>
        <p:nvPicPr>
          <p:cNvPr id="3079" name="Picture 7" descr="konij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4292600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  <p:pic>
        <p:nvPicPr>
          <p:cNvPr id="4099" name="Picture 3" descr="boom"/>
          <p:cNvPicPr>
            <a:picLocks noChangeAspect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557338"/>
            <a:ext cx="5761037" cy="3992562"/>
          </a:xfrm>
          <a:noFill/>
          <a:ln/>
        </p:spPr>
      </p:pic>
      <p:pic>
        <p:nvPicPr>
          <p:cNvPr id="4100" name="Picture 4" descr="konij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4076700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  <p:pic>
        <p:nvPicPr>
          <p:cNvPr id="5124" name="Picture 4" descr="koni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620713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b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484313"/>
            <a:ext cx="57531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  <p:pic>
        <p:nvPicPr>
          <p:cNvPr id="6147" name="Picture 3" descr="koni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4005263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b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413" y="1557338"/>
            <a:ext cx="5753101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6151" name="Picture 7" descr="b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1628775"/>
            <a:ext cx="57531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est...</a:t>
            </a:r>
          </a:p>
        </p:txBody>
      </p:sp>
      <p:pic>
        <p:nvPicPr>
          <p:cNvPr id="8195" name="Picture 3" descr="koni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4581525"/>
            <a:ext cx="29718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b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1052513"/>
            <a:ext cx="57531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 lapin n'est plus là...</a:t>
            </a:r>
            <a:endParaRPr lang="nl-BE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pic>
        <p:nvPicPr>
          <p:cNvPr id="7172" name="Picture 4" descr="bo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628775"/>
            <a:ext cx="57531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30</Words>
  <Application>Microsoft Office PowerPoint</Application>
  <PresentationFormat>Diavoorstelling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Standaardontwerp</vt:lpstr>
      <vt:lpstr>Dia 1</vt:lpstr>
      <vt:lpstr>Dia 2</vt:lpstr>
      <vt:lpstr>Dia 3</vt:lpstr>
      <vt:lpstr>Dia 4</vt:lpstr>
      <vt:lpstr>Dia 5</vt:lpstr>
      <vt:lpstr>Dia 6</vt:lpstr>
      <vt:lpstr>Dia 7</vt:lpstr>
    </vt:vector>
  </TitlesOfParts>
  <Company>Basisschool Zaventem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leraar</dc:creator>
  <cp:lastModifiedBy>Leerkracht</cp:lastModifiedBy>
  <cp:revision>2</cp:revision>
  <dcterms:created xsi:type="dcterms:W3CDTF">2010-09-28T08:50:09Z</dcterms:created>
  <dcterms:modified xsi:type="dcterms:W3CDTF">2011-09-23T10:28:11Z</dcterms:modified>
</cp:coreProperties>
</file>