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6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9783-9B5A-4B0A-B713-9C226280CE54}" type="datetimeFigureOut">
              <a:rPr lang="nl-BE" smtClean="0"/>
              <a:pPr/>
              <a:t>20/01/2012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DF58-A7F4-4E54-8244-CBD9211D9F3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9783-9B5A-4B0A-B713-9C226280CE54}" type="datetimeFigureOut">
              <a:rPr lang="nl-BE" smtClean="0"/>
              <a:pPr/>
              <a:t>20/01/2012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DF58-A7F4-4E54-8244-CBD9211D9F3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9783-9B5A-4B0A-B713-9C226280CE54}" type="datetimeFigureOut">
              <a:rPr lang="nl-BE" smtClean="0"/>
              <a:pPr/>
              <a:t>20/01/2012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DF58-A7F4-4E54-8244-CBD9211D9F3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9783-9B5A-4B0A-B713-9C226280CE54}" type="datetimeFigureOut">
              <a:rPr lang="nl-BE" smtClean="0"/>
              <a:pPr/>
              <a:t>20/01/2012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DF58-A7F4-4E54-8244-CBD9211D9F3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9783-9B5A-4B0A-B713-9C226280CE54}" type="datetimeFigureOut">
              <a:rPr lang="nl-BE" smtClean="0"/>
              <a:pPr/>
              <a:t>20/01/2012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DF58-A7F4-4E54-8244-CBD9211D9F3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9783-9B5A-4B0A-B713-9C226280CE54}" type="datetimeFigureOut">
              <a:rPr lang="nl-BE" smtClean="0"/>
              <a:pPr/>
              <a:t>20/01/2012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DF58-A7F4-4E54-8244-CBD9211D9F3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9783-9B5A-4B0A-B713-9C226280CE54}" type="datetimeFigureOut">
              <a:rPr lang="nl-BE" smtClean="0"/>
              <a:pPr/>
              <a:t>20/01/2012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DF58-A7F4-4E54-8244-CBD9211D9F3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9783-9B5A-4B0A-B713-9C226280CE54}" type="datetimeFigureOut">
              <a:rPr lang="nl-BE" smtClean="0"/>
              <a:pPr/>
              <a:t>20/01/2012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DF58-A7F4-4E54-8244-CBD9211D9F3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9783-9B5A-4B0A-B713-9C226280CE54}" type="datetimeFigureOut">
              <a:rPr lang="nl-BE" smtClean="0"/>
              <a:pPr/>
              <a:t>20/01/2012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DF58-A7F4-4E54-8244-CBD9211D9F3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9783-9B5A-4B0A-B713-9C226280CE54}" type="datetimeFigureOut">
              <a:rPr lang="nl-BE" smtClean="0"/>
              <a:pPr/>
              <a:t>20/01/2012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DF58-A7F4-4E54-8244-CBD9211D9F3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9783-9B5A-4B0A-B713-9C226280CE54}" type="datetimeFigureOut">
              <a:rPr lang="nl-BE" smtClean="0"/>
              <a:pPr/>
              <a:t>20/01/2012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DF58-A7F4-4E54-8244-CBD9211D9F3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59783-9B5A-4B0A-B713-9C226280CE54}" type="datetimeFigureOut">
              <a:rPr lang="nl-BE" smtClean="0"/>
              <a:pPr/>
              <a:t>20/01/2012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EDF58-A7F4-4E54-8244-CBD9211D9F3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835747"/>
          </a:xfrm>
        </p:spPr>
        <p:txBody>
          <a:bodyPr/>
          <a:lstStyle/>
          <a:p>
            <a:r>
              <a:rPr lang="nl-BE" dirty="0" smtClean="0"/>
              <a:t>Muzieklessen van Vladimir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Afbeelding 3" descr="DCP_28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708920"/>
            <a:ext cx="6522382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CP_28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756592" y="1628800"/>
            <a:ext cx="5616624" cy="3744416"/>
          </a:xfrm>
          <a:prstGeom prst="rect">
            <a:avLst/>
          </a:prstGeom>
        </p:spPr>
      </p:pic>
      <p:pic>
        <p:nvPicPr>
          <p:cNvPr id="3" name="Afbeelding 2" descr="DCP_28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484784"/>
            <a:ext cx="5082222" cy="33881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CP_28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848039" y="1432215"/>
            <a:ext cx="6165304" cy="4110203"/>
          </a:xfrm>
          <a:prstGeom prst="rect">
            <a:avLst/>
          </a:prstGeom>
        </p:spPr>
      </p:pic>
      <p:pic>
        <p:nvPicPr>
          <p:cNvPr id="3" name="Afbeelding 2" descr="DCP_28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388432" y="1444216"/>
            <a:ext cx="6237312" cy="41582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CP_28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339809">
            <a:off x="-333877" y="1706632"/>
            <a:ext cx="4866198" cy="3244132"/>
          </a:xfrm>
          <a:prstGeom prst="rect">
            <a:avLst/>
          </a:prstGeom>
        </p:spPr>
      </p:pic>
      <p:pic>
        <p:nvPicPr>
          <p:cNvPr id="3" name="Afbeelding 2" descr="DCP_28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7802" y="2060848"/>
            <a:ext cx="4866198" cy="324413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r>
              <a:rPr lang="nl-BE" dirty="0" smtClean="0">
                <a:solidFill>
                  <a:srgbClr val="FF0000"/>
                </a:solidFill>
              </a:rPr>
              <a:t>Hopelijk vonden jullie de </a:t>
            </a:r>
            <a:r>
              <a:rPr lang="nl-BE" smtClean="0">
                <a:solidFill>
                  <a:srgbClr val="FF0000"/>
                </a:solidFill>
              </a:rPr>
              <a:t>foto’s leuk</a:t>
            </a:r>
            <a:br>
              <a:rPr lang="nl-BE" smtClean="0">
                <a:solidFill>
                  <a:srgbClr val="FF0000"/>
                </a:solidFill>
              </a:rPr>
            </a:br>
            <a:r>
              <a:rPr lang="nl-BE" smtClean="0">
                <a:solidFill>
                  <a:srgbClr val="FF0000"/>
                </a:solidFill>
              </a:rPr>
              <a:t>!!!!!!!!!!!!!!!!!!!!!!!</a:t>
            </a:r>
            <a:endParaRPr lang="nl-BE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CP_28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48680"/>
            <a:ext cx="8796122" cy="56166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CP_28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403648" y="764704"/>
            <a:ext cx="6192688" cy="53285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CP_28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417340" y="967036"/>
            <a:ext cx="6237312" cy="55446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CP_28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7722497">
            <a:off x="1905650" y="1515519"/>
            <a:ext cx="5286505" cy="41360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CP_28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727621">
            <a:off x="1801924" y="1225572"/>
            <a:ext cx="5289935" cy="44184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CP_28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268760"/>
            <a:ext cx="7313955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CP_28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205626" y="1187370"/>
            <a:ext cx="6804756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CP_28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213481">
            <a:off x="1753810" y="1473321"/>
            <a:ext cx="5874468" cy="39163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9</Words>
  <Application>Microsoft Office PowerPoint</Application>
  <PresentationFormat>Diavoorstelling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Office-thema</vt:lpstr>
      <vt:lpstr>Muzieklessen van Vladimir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Hopelijk vonden jullie de foto’s leuk !!!!!!!!!!!!!!!!!!!!!!!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Muzieklessen van Vladimir</dc:title>
  <dc:creator>Leerkracht</dc:creator>
  <cp:lastModifiedBy>Leerkracht</cp:lastModifiedBy>
  <cp:revision>3</cp:revision>
  <dcterms:created xsi:type="dcterms:W3CDTF">2012-01-12T08:49:38Z</dcterms:created>
  <dcterms:modified xsi:type="dcterms:W3CDTF">2012-01-20T12:58:10Z</dcterms:modified>
</cp:coreProperties>
</file>