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9F796E8-5DF2-433A-BE5B-E42A5550C973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86BC820-5FB1-4AEB-A40E-0F632E6B8133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Wereldoriëntatie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Hutten bouwen!</a:t>
            </a:r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Sjorren… Wat is dat?</a:t>
            </a:r>
            <a:endParaRPr lang="nl-BE" dirty="0"/>
          </a:p>
        </p:txBody>
      </p:sp>
      <p:pic>
        <p:nvPicPr>
          <p:cNvPr id="5" name="Tijdelijke aanduiding voor inhoud 4" descr="DCP_26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pic>
        <p:nvPicPr>
          <p:cNvPr id="6" name="Tijdelijke aanduiding voor inhoud 5" descr="DCP_26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9231"/>
            <a:ext cx="4038600" cy="269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knooptechniek!</a:t>
            </a:r>
            <a:endParaRPr lang="nl-BE" dirty="0"/>
          </a:p>
        </p:txBody>
      </p:sp>
      <p:pic>
        <p:nvPicPr>
          <p:cNvPr id="5" name="Tijdelijke aanduiding voor inhoud 4" descr="DCP_26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pic>
        <p:nvPicPr>
          <p:cNvPr id="6" name="Tijdelijke aanduiding voor inhoud 5" descr="DCP_26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9231"/>
            <a:ext cx="4038600" cy="2692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Op zoek naar geschikte takken voor het geraamte van de hut en een put graven met de spade voor de steunpalen.</a:t>
            </a:r>
            <a:endParaRPr lang="nl-BE" dirty="0"/>
          </a:p>
        </p:txBody>
      </p:sp>
      <p:pic>
        <p:nvPicPr>
          <p:cNvPr id="5" name="Tijdelijke aanduiding voor inhoud 4" descr="DCP_26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38717" y="2985819"/>
            <a:ext cx="2957537" cy="1971691"/>
          </a:xfrm>
        </p:spPr>
      </p:pic>
      <p:pic>
        <p:nvPicPr>
          <p:cNvPr id="6" name="Tijdelijke aanduiding voor inhoud 5" descr="DCP_26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347863" y="3501009"/>
            <a:ext cx="3024337" cy="2016224"/>
          </a:xfrm>
        </p:spPr>
      </p:pic>
      <p:pic>
        <p:nvPicPr>
          <p:cNvPr id="7" name="Afbeelding 6" descr="DCP_26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25163" y="2907885"/>
            <a:ext cx="3354030" cy="22360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een organisatie!</a:t>
            </a:r>
            <a:endParaRPr lang="nl-BE" dirty="0"/>
          </a:p>
        </p:txBody>
      </p:sp>
      <p:pic>
        <p:nvPicPr>
          <p:cNvPr id="5" name="Tijdelijke aanduiding voor inhoud 4" descr="DCP_26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pic>
        <p:nvPicPr>
          <p:cNvPr id="6" name="Tijdelijke aanduiding voor inhoud 5" descr="DCP_26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9231"/>
            <a:ext cx="4038600" cy="2692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DCP_2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pic>
        <p:nvPicPr>
          <p:cNvPr id="6" name="Tijdelijke aanduiding voor inhoud 5" descr="DCP_26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9231"/>
            <a:ext cx="4038600" cy="26924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 descr="DCP_26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39231"/>
            <a:ext cx="4038600" cy="2692400"/>
          </a:xfrm>
        </p:spPr>
      </p:pic>
      <p:pic>
        <p:nvPicPr>
          <p:cNvPr id="6" name="Tijdelijke aanduiding voor inhoud 5" descr="DCP_26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9231"/>
            <a:ext cx="4038600" cy="2692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Besluit: Wereldoriëntatie is </a:t>
            </a:r>
            <a:r>
              <a:rPr lang="nl-BE" dirty="0" err="1" smtClean="0"/>
              <a:t>cool</a:t>
            </a:r>
            <a:r>
              <a:rPr lang="nl-BE" dirty="0" smtClean="0"/>
              <a:t>!</a:t>
            </a:r>
            <a:endParaRPr lang="nl-BE" dirty="0"/>
          </a:p>
        </p:txBody>
      </p:sp>
      <p:pic>
        <p:nvPicPr>
          <p:cNvPr id="5" name="Tijdelijke aanduiding voor inhoud 4" descr="DCP_26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739231"/>
            <a:ext cx="4038600" cy="2692400"/>
          </a:xfrm>
        </p:spPr>
      </p:pic>
      <p:pic>
        <p:nvPicPr>
          <p:cNvPr id="6" name="Tijdelijke aanduiding voor inhoud 5" descr="DCP_26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39231"/>
            <a:ext cx="4038600" cy="26924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</TotalTime>
  <Words>23</Words>
  <Application>Microsoft Office PowerPoint</Application>
  <PresentationFormat>Diavoorstelling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Module</vt:lpstr>
      <vt:lpstr>Wereldoriëntatie</vt:lpstr>
      <vt:lpstr>Sjorren… Wat is dat?</vt:lpstr>
      <vt:lpstr>Een knooptechniek!</vt:lpstr>
      <vt:lpstr>  Op zoek naar geschikte takken voor het geraamte van de hut en een put graven met de spade voor de steunpalen.</vt:lpstr>
      <vt:lpstr>Wat een organisatie!</vt:lpstr>
      <vt:lpstr>Dia 6</vt:lpstr>
      <vt:lpstr>Dia 7</vt:lpstr>
      <vt:lpstr>Besluit: Wereldoriëntatie is cool!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Wereldoriëntatie</dc:title>
  <dc:creator>Leerkracht</dc:creator>
  <cp:lastModifiedBy>Leerkracht</cp:lastModifiedBy>
  <cp:revision>1</cp:revision>
  <dcterms:created xsi:type="dcterms:W3CDTF">2011-10-24T10:37:13Z</dcterms:created>
  <dcterms:modified xsi:type="dcterms:W3CDTF">2011-10-24T10:46:11Z</dcterms:modified>
</cp:coreProperties>
</file>