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0" r:id="rId4"/>
    <p:sldId id="279" r:id="rId5"/>
    <p:sldId id="278" r:id="rId6"/>
    <p:sldId id="277" r:id="rId7"/>
    <p:sldId id="276" r:id="rId8"/>
    <p:sldId id="273" r:id="rId9"/>
    <p:sldId id="275" r:id="rId10"/>
    <p:sldId id="274" r:id="rId11"/>
    <p:sldId id="272" r:id="rId12"/>
    <p:sldId id="271" r:id="rId13"/>
    <p:sldId id="270" r:id="rId14"/>
    <p:sldId id="269" r:id="rId15"/>
    <p:sldId id="268" r:id="rId16"/>
    <p:sldId id="267" r:id="rId17"/>
    <p:sldId id="265" r:id="rId18"/>
    <p:sldId id="264" r:id="rId19"/>
    <p:sldId id="263" r:id="rId20"/>
    <p:sldId id="262" r:id="rId21"/>
    <p:sldId id="258" r:id="rId22"/>
    <p:sldId id="261" r:id="rId23"/>
    <p:sldId id="260" r:id="rId24"/>
    <p:sldId id="266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8455" autoAdjust="0"/>
  </p:normalViewPr>
  <p:slideViewPr>
    <p:cSldViewPr>
      <p:cViewPr>
        <p:scale>
          <a:sx n="62" d="100"/>
          <a:sy n="62" d="100"/>
        </p:scale>
        <p:origin x="-159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14CB1A1-7192-4077-B2CB-1B57F0DDB3FD}" type="datetimeFigureOut">
              <a:rPr lang="nl-NL" smtClean="0"/>
              <a:t>9-9-2013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1700A9A-EF16-402E-A4B8-8EB1D086C598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B1A1-7192-4077-B2CB-1B57F0DDB3FD}" type="datetimeFigureOut">
              <a:rPr lang="nl-NL" smtClean="0"/>
              <a:t>9-9-2013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A9A-EF16-402E-A4B8-8EB1D086C5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B1A1-7192-4077-B2CB-1B57F0DDB3FD}" type="datetimeFigureOut">
              <a:rPr lang="nl-NL" smtClean="0"/>
              <a:t>9-9-2013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A9A-EF16-402E-A4B8-8EB1D086C5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B1A1-7192-4077-B2CB-1B57F0DDB3FD}" type="datetimeFigureOut">
              <a:rPr lang="nl-NL" smtClean="0"/>
              <a:t>9-9-2013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A9A-EF16-402E-A4B8-8EB1D086C5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B1A1-7192-4077-B2CB-1B57F0DDB3FD}" type="datetimeFigureOut">
              <a:rPr lang="nl-NL" smtClean="0"/>
              <a:t>9-9-2013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A9A-EF16-402E-A4B8-8EB1D086C5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B1A1-7192-4077-B2CB-1B57F0DDB3FD}" type="datetimeFigureOut">
              <a:rPr lang="nl-NL" smtClean="0"/>
              <a:t>9-9-2013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A9A-EF16-402E-A4B8-8EB1D086C598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B1A1-7192-4077-B2CB-1B57F0DDB3FD}" type="datetimeFigureOut">
              <a:rPr lang="nl-NL" smtClean="0"/>
              <a:t>9-9-2013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A9A-EF16-402E-A4B8-8EB1D086C5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B1A1-7192-4077-B2CB-1B57F0DDB3FD}" type="datetimeFigureOut">
              <a:rPr lang="nl-NL" smtClean="0"/>
              <a:t>9-9-2013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A9A-EF16-402E-A4B8-8EB1D086C5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B1A1-7192-4077-B2CB-1B57F0DDB3FD}" type="datetimeFigureOut">
              <a:rPr lang="nl-NL" smtClean="0"/>
              <a:t>9-9-2013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A9A-EF16-402E-A4B8-8EB1D086C5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B1A1-7192-4077-B2CB-1B57F0DDB3FD}" type="datetimeFigureOut">
              <a:rPr lang="nl-NL" smtClean="0"/>
              <a:t>9-9-2013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A9A-EF16-402E-A4B8-8EB1D086C598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B1A1-7192-4077-B2CB-1B57F0DDB3FD}" type="datetimeFigureOut">
              <a:rPr lang="nl-NL" smtClean="0"/>
              <a:t>9-9-2013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A9A-EF16-402E-A4B8-8EB1D086C59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14CB1A1-7192-4077-B2CB-1B57F0DDB3FD}" type="datetimeFigureOut">
              <a:rPr lang="nl-NL" smtClean="0"/>
              <a:t>9-9-2013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1700A9A-EF16-402E-A4B8-8EB1D086C59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eduserver\gebruikers\lkr\c.vanvyaene\Desktop\foto's met naam\DSC04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3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258"/>
    </mc:Choice>
    <mc:Fallback>
      <p:transition spd="slow" advClick="0" advTm="625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eduserver\gebruikers\lkr\c.vanvyaene\Desktop\foto's met naam\DSC043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908720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03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eduserver\gebruikers\lkr\c.vanvyaene\Desktop\foto's met naam\DSC04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7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5"/>
    </mc:Choice>
    <mc:Fallback xmlns="">
      <p:transition spd="slow" advTm="596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eduserver\gebruikers\lkr\c.vanvyaene\Desktop\foto's met naam\DSC04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28328"/>
            <a:ext cx="7211978" cy="540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9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0"/>
    </mc:Choice>
    <mc:Fallback xmlns="">
      <p:transition spd="slow" advTm="602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eduserver\gebruikers\lkr\c.vanvyaene\Desktop\foto's met naam\DSC04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29681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7"/>
    </mc:Choice>
    <mc:Fallback xmlns="">
      <p:transition spd="slow" advTm="606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eduserver\gebruikers\lkr\c.vanvyaene\Desktop\foto's met naam\DSC04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1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6"/>
    </mc:Choice>
    <mc:Fallback xmlns="">
      <p:transition spd="slow" advTm="615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eduserver\gebruikers\lkr\c.vanvyaene\Desktop\foto's met naam\DSC04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75752"/>
            <a:ext cx="7056784" cy="52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96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7"/>
    </mc:Choice>
    <mc:Fallback xmlns="">
      <p:transition spd="slow" advTm="629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eduserver\gebruikers\lkr\c.vanvyaene\Desktop\foto's met naam\DSC04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68" y="908719"/>
            <a:ext cx="6984776" cy="523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04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2"/>
    </mc:Choice>
    <mc:Fallback xmlns="">
      <p:transition spd="slow" advTm="647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eduserver\gebruikers\lkr\c.vanvyaene\Desktop\foto's met naam\DSC044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5"/>
    </mc:Choice>
    <mc:Fallback xmlns="">
      <p:transition spd="slow" advTm="597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\\eduserver\gebruikers\lkr\c.vanvyaene\Desktop\foto's met naam\DSC04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10479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5"/>
    </mc:Choice>
    <mc:Fallback xmlns="">
      <p:transition spd="slow" advTm="600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eduserver\gebruikers\lkr\c.vanvyaene\Desktop\foto's met naam\DSC04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1"/>
    </mc:Choice>
    <mc:Fallback xmlns="">
      <p:transition spd="slow" advTm="606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eduserver\gebruikers\lkr\c.vanvyaene\Desktop\foto's met naam\DSC04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55204"/>
            <a:ext cx="7068493" cy="530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3"/>
    </mc:Choice>
    <mc:Fallback xmlns="">
      <p:transition spd="slow" advTm="658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eduserver\gebruikers\lkr\c.vanvyaene\Desktop\foto's met naam\DSC04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0"/>
    </mc:Choice>
    <mc:Fallback xmlns="">
      <p:transition spd="slow" advTm="603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\\eduserver\gebruikers\lkr\c.vanvyaene\Desktop\foto's met naam\DSC04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26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9"/>
    </mc:Choice>
    <mc:Fallback xmlns="">
      <p:transition spd="slow" advTm="605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\\eduserver\gebruikers\lkr\c.vanvyaene\Desktop\foto's met naam\DSC04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6"/>
    </mc:Choice>
    <mc:Fallback xmlns="">
      <p:transition spd="slow" advTm="612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\\eduserver\gebruikers\lkr\c.vanvyaene\Desktop\foto's met naam\DSC04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7"/>
    </mc:Choice>
    <mc:Fallback xmlns="">
      <p:transition spd="slow" advTm="639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eduserver\gebruikers\lkr\c.vanvyaene\Desktop\foto's met naam\DSC04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128792" cy="53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3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9"/>
    </mc:Choice>
    <mc:Fallback xmlns="">
      <p:transition spd="slow" advTm="244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eduserver\gebruikers\lkr\c.vanvyaene\Desktop\foto's met naam\DSC04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82" y="943693"/>
            <a:ext cx="6840671" cy="51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98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8"/>
    </mc:Choice>
    <mc:Fallback xmlns="">
      <p:transition spd="slow" advTm="582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eduserver\gebruikers\lkr\c.vanvyaene\Desktop\foto's met naam\DSC043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81675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9"/>
    </mc:Choice>
    <mc:Fallback xmlns="">
      <p:transition spd="slow" advTm="598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eduserver\gebruikers\lkr\c.vanvyaene\Desktop\foto's met naam\DSC04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7"/>
    </mc:Choice>
    <mc:Fallback xmlns="">
      <p:transition spd="slow" advTm="619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eduserver\gebruikers\lkr\c.vanvyaene\Desktop\foto's met naam\DSC04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81675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3"/>
    </mc:Choice>
    <mc:Fallback xmlns="">
      <p:transition spd="slow" advTm="609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eduserver\gebruikers\lkr\c.vanvyaene\Desktop\foto's met naam\DSC04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980728"/>
            <a:ext cx="691276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7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7"/>
    </mc:Choice>
    <mc:Fallback xmlns="">
      <p:transition spd="slow" advTm="594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eduserver\gebruikers\lkr\c.vanvyaene\Desktop\foto's met naam\DSC04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9"/>
    </mc:Choice>
    <mc:Fallback xmlns="">
      <p:transition spd="slow" advTm="593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eduserver\gebruikers\lkr\c.vanvyaene\Desktop\foto's met naam\DSC043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795576"/>
            <a:ext cx="7351659" cy="551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93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1"/>
    </mc:Choice>
    <mc:Fallback xmlns="">
      <p:transition spd="slow" advTm="578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152</TotalTime>
  <Words>0</Words>
  <Application>Microsoft Office PowerPoint</Application>
  <PresentationFormat>Diavoorstelling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Austin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Netbeheer</dc:creator>
  <cp:lastModifiedBy>Netbeheer</cp:lastModifiedBy>
  <cp:revision>5</cp:revision>
  <dcterms:created xsi:type="dcterms:W3CDTF">2013-09-09T16:22:24Z</dcterms:created>
  <dcterms:modified xsi:type="dcterms:W3CDTF">2013-09-09T18:55:39Z</dcterms:modified>
</cp:coreProperties>
</file>