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77" r:id="rId24"/>
    <p:sldId id="278" r:id="rId25"/>
    <p:sldId id="280" r:id="rId26"/>
    <p:sldId id="281" r:id="rId27"/>
    <p:sldId id="283" r:id="rId28"/>
    <p:sldId id="284" r:id="rId2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274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  <p:sp>
        <p:nvSpPr>
          <p:cNvPr id="32" name="Rechthoe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hthoe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hthoe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hthoe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hthoe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56" name="Rechthoe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hthoe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hthoe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hthoe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rije v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rije v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rije v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rije v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rije v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rije v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rije v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rije v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rije v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Vrije v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rije v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rije v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rije v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rije v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hthoe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hthoe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hthoe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hthoe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hthoe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hthoe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hthoe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hthoe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hthoe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hthoe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hthoe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Rechte verbindingslijn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e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Rechte verbindingslijn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 smtClean="0"/>
              <a:t>Klik op het pictogram als u een afbeelding wilt toevoegen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grpSp>
        <p:nvGrpSpPr>
          <p:cNvPr id="14" name="Groe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Rechte verbindingslijn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e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Rechte verbindingslijn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hthoe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hthoe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hthoe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hthoe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A2BD45C-7154-4D43-BBB1-ECDD0B200E1C}" type="datetimeFigureOut">
              <a:rPr lang="nl-BE" smtClean="0"/>
              <a:t>1/12/2013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nl-BE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42FEAE2-C6B2-4BDF-AB89-EAE34835E4F4}" type="slidenum">
              <a:rPr lang="nl-BE" smtClean="0"/>
              <a:t>‹nr.›</a:t>
            </a:fld>
            <a:endParaRPr 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nl-BE" sz="16600" dirty="0">
              <a:solidFill>
                <a:srgbClr val="00B0F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2884" y="2024408"/>
            <a:ext cx="7772400" cy="4176464"/>
          </a:xfrm>
        </p:spPr>
        <p:txBody>
          <a:bodyPr>
            <a:noAutofit/>
          </a:bodyPr>
          <a:lstStyle/>
          <a:p>
            <a:r>
              <a:rPr lang="fr-BE" sz="23900" dirty="0" smtClean="0">
                <a:solidFill>
                  <a:schemeClr val="tx2">
                    <a:lumMod val="50000"/>
                  </a:schemeClr>
                </a:solidFill>
              </a:rPr>
              <a:t>6a bal</a:t>
            </a:r>
            <a:endParaRPr lang="nl-BE" sz="239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7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67544" y="6093296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Omg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wat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een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schrale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foto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!!!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3" name="Picture 3" descr="C:\Users\Koen\Pictures\2013\2013-11-30 feestje Lut\DSC_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04" y="551711"/>
            <a:ext cx="6941988" cy="46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0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en\Pictures\2013\2013-11-30 feestje Lut\DSC_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96" y="548680"/>
            <a:ext cx="6691003" cy="44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5949280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Prachtige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foto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en\Pictures\2013\2013-11-30 feestje Lut\DSC_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265790" cy="55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259632" y="548680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Koning en </a:t>
            </a:r>
            <a:r>
              <a:rPr lang="fr-BE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koningin</a:t>
            </a:r>
            <a:r>
              <a:rPr lang="fr-BE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van </a:t>
            </a:r>
            <a:r>
              <a:rPr lang="fr-BE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het</a:t>
            </a:r>
            <a:r>
              <a:rPr lang="fr-BE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bal</a:t>
            </a:r>
            <a:endParaRPr lang="nl-BE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5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oen\Pictures\2013\2013-11-30 feestje Lut\DSC_0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2986" cy="54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99592" y="6237312"/>
            <a:ext cx="26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Layla =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swag</a:t>
            </a:r>
            <a:endParaRPr lang="nl-BE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oen\Pictures\2013\2013-11-30 feestje Lut\DSC_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340898" cy="49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1560" y="6309320"/>
            <a:ext cx="4490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Oei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wilt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michiel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ni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dansen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???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9" name="Picture 3" descr="C:\Users\Koen\Pictures\2013\2013-11-30 feestje Lut\DSC_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302400" cy="55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9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oen\Pictures\2013\2013-11-30 feestje Lut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082671" cy="47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 rot="21414532">
            <a:off x="753030" y="6215008"/>
            <a:ext cx="610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Femmie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!!!!!!!!!!!!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5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oen\Pictures\2013\2013-11-30 feestje Lut\DSC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916962" cy="530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27584" y="5949280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Bob met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bijtjes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8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oen\Pictures\2013\2013-11-30 feestje Lut\DSC_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975115" cy="46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52275" y="5229200"/>
            <a:ext cx="3379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Cat !!! </a:t>
            </a:r>
            <a:r>
              <a:rPr lang="fr-BE" sz="72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7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3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oen\Pictures\2013\2013-11-30 feestje Lut\DSC_0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58233" cy="54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6309320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Lore !!!!!!!! 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1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oen\Pictures\2013\2013-11-30 feestje Lut\DSC_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65790" cy="55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6165304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Bff</a:t>
            </a:r>
            <a:r>
              <a:rPr lang="fr-BE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459" name="Picture 3" descr="C:\Users\Koen\Pictures\2013\2013-11-30 feestje Lut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6" y="188640"/>
            <a:ext cx="8601546" cy="57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7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6000" dirty="0" smtClean="0">
                <a:solidFill>
                  <a:srgbClr val="00B0F0"/>
                </a:solidFill>
              </a:rPr>
              <a:t>De </a:t>
            </a:r>
            <a:r>
              <a:rPr lang="fr-BE" sz="6000" dirty="0" err="1" smtClean="0">
                <a:solidFill>
                  <a:srgbClr val="00B0F0"/>
                </a:solidFill>
              </a:rPr>
              <a:t>partners</a:t>
            </a:r>
            <a:endParaRPr lang="nl-BE" sz="6000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Koen\Pictures\2013\2013-11-30 feestje Lut\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41044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39552" y="6237312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Michiel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en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layla</a:t>
            </a:r>
            <a:endParaRPr lang="nl-BE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oen\Pictures\2013\2013-11-30 feestje Lut\DSC_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058"/>
            <a:ext cx="7620452" cy="510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996358" y="5062806"/>
            <a:ext cx="3545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6600" dirty="0" smtClean="0">
                <a:solidFill>
                  <a:srgbClr val="EA157A">
                    <a:lumMod val="60000"/>
                    <a:lumOff val="40000"/>
                  </a:srgbClr>
                </a:solidFill>
              </a:rPr>
              <a:t> </a:t>
            </a:r>
            <a:endParaRPr lang="nl-BE" sz="6600" dirty="0">
              <a:solidFill>
                <a:srgbClr val="EA15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26832" y="5470565"/>
            <a:ext cx="24192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600" dirty="0" err="1">
                <a:solidFill>
                  <a:srgbClr val="EA157A">
                    <a:lumMod val="60000"/>
                    <a:lumOff val="40000"/>
                  </a:srgbClr>
                </a:solidFill>
              </a:rPr>
              <a:t>Yolo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10201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oen\Pictures\2013\2013-11-30 feestje Lut\DSC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65790" cy="55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8813" y="5848846"/>
            <a:ext cx="4054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Lover boy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hahahaha</a:t>
            </a:r>
            <a:endParaRPr lang="nl-BE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1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Ooh</a:t>
            </a:r>
            <a:r>
              <a:rPr lang="fr-BE" dirty="0" smtClean="0"/>
              <a:t> </a:t>
            </a:r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mooi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72004"/>
            <a:ext cx="6405994" cy="478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oen\Pictures\2013\2013-11-30 feestje Lut\DSC_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2" y="181199"/>
            <a:ext cx="806671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2256759" y="5359698"/>
            <a:ext cx="256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800" dirty="0" smtClean="0">
                <a:solidFill>
                  <a:srgbClr val="EA157A">
                    <a:lumMod val="60000"/>
                    <a:lumOff val="40000"/>
                  </a:srgbClr>
                </a:solidFill>
              </a:rPr>
              <a:t> </a:t>
            </a:r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>
            <a:off x="1441450" y="5470793"/>
            <a:ext cx="269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BE" sz="4000" dirty="0">
                <a:solidFill>
                  <a:srgbClr val="EA157A">
                    <a:lumMod val="60000"/>
                    <a:lumOff val="40000"/>
                  </a:srgbClr>
                </a:solidFill>
              </a:rPr>
              <a:t>Just dance</a:t>
            </a:r>
            <a:endParaRPr lang="nl-BE" sz="4000" dirty="0">
              <a:solidFill>
                <a:srgbClr val="EA157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4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oen\Pictures\2013\2013-11-30 feestje Lut\DSC_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349010" cy="55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1560" y="548680"/>
            <a:ext cx="790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Kato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niet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blij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met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het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einde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van </a:t>
            </a:r>
            <a:r>
              <a:rPr lang="fr-BE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het</a:t>
            </a:r>
            <a:r>
              <a:rPr lang="fr-BE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bal</a:t>
            </a:r>
            <a:endParaRPr lang="nl-BE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0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Nog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een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aantal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giere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foto’s</a:t>
            </a:r>
            <a:endParaRPr lang="nl-B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578" name="Picture 2" descr="C:\Users\Koen\Pictures\2013\2013-11-30 feestje Lut\DSC_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11" y="1784350"/>
            <a:ext cx="682977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kato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boos</a:t>
            </a:r>
            <a:r>
              <a:rPr lang="fr-B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????</a:t>
            </a:r>
            <a:endParaRPr lang="nl-B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5602" name="Picture 2" descr="C:\Users\Koen\Pictures\2013\2013-11-30 feestje Lut\DSC_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344816" cy="49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6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Strijk</a:t>
            </a:r>
            <a:r>
              <a:rPr lang="fr-BE" sz="6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6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gaan</a:t>
            </a:r>
            <a:r>
              <a:rPr lang="fr-BE" sz="6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!!</a:t>
            </a:r>
            <a:endParaRPr lang="nl-BE" sz="6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650" name="Picture 2" descr="C:\Users\Koen\Pictures\2013\2013-11-30 feestje Lut\DSC_0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7" t="16335" r="20814" b="23782"/>
          <a:stretch/>
        </p:blipFill>
        <p:spPr bwMode="auto">
          <a:xfrm>
            <a:off x="611560" y="1844824"/>
            <a:ext cx="3240360" cy="288032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Koen\Pictures\2013\2013-11-30 feestje Lut\DSC_00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 t="5411" r="41539" b="24879"/>
          <a:stretch/>
        </p:blipFill>
        <p:spPr bwMode="auto">
          <a:xfrm>
            <a:off x="3447267" y="1484784"/>
            <a:ext cx="2092531" cy="31047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Koen\Pictures\2013\2013-11-30 feestje Lut\DSC_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3164052" cy="280831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Koen\Pictures\2013\2013-11-30 feestje Lut\DSC_00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r="17207"/>
          <a:stretch/>
        </p:blipFill>
        <p:spPr bwMode="auto">
          <a:xfrm>
            <a:off x="5436096" y="4077071"/>
            <a:ext cx="2592288" cy="2445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Koen\Pictures\2013\2013-11-30 feestje Lut\DSC_00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53" y="4589501"/>
            <a:ext cx="2780421" cy="186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oooh</a:t>
            </a:r>
            <a:r>
              <a:rPr lang="fr-BE" dirty="0" smtClean="0"/>
              <a:t> Onze </a:t>
            </a:r>
            <a:r>
              <a:rPr lang="fr-BE" dirty="0" err="1" smtClean="0"/>
              <a:t>ogen</a:t>
            </a:r>
            <a:r>
              <a:rPr lang="fr-BE" dirty="0" smtClean="0"/>
              <a:t> </a:t>
            </a:r>
            <a:r>
              <a:rPr lang="fr-BE" dirty="0" err="1" smtClean="0"/>
              <a:t>geven</a:t>
            </a:r>
            <a:r>
              <a:rPr lang="fr-BE" dirty="0" smtClean="0"/>
              <a:t> </a:t>
            </a:r>
            <a:r>
              <a:rPr lang="fr-BE" dirty="0" err="1" smtClean="0"/>
              <a:t>licht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8674" name="Picture 2" descr="C:\Users\Koen\Pictures\2013\2013-11-30 feestje Lut\IMG_3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584843" cy="51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4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en\Pictures\2013\2013-11-30 feestje Lut\DSC_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692826" cy="44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07504" y="5947103"/>
            <a:ext cx="2808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BE" sz="2800" dirty="0" smtClean="0">
                <a:solidFill>
                  <a:srgbClr val="EA157A">
                    <a:lumMod val="60000"/>
                    <a:lumOff val="40000"/>
                  </a:srgbClr>
                </a:solidFill>
              </a:rPr>
              <a:t>           </a:t>
            </a:r>
            <a:r>
              <a:rPr lang="fr-BE" sz="2800" dirty="0" err="1" smtClean="0">
                <a:solidFill>
                  <a:srgbClr val="EA157A">
                    <a:lumMod val="60000"/>
                    <a:lumOff val="40000"/>
                  </a:srgbClr>
                </a:solidFill>
              </a:rPr>
              <a:t>Cedric</a:t>
            </a:r>
            <a:r>
              <a:rPr lang="fr-BE" sz="2800" dirty="0" smtClean="0">
                <a:solidFill>
                  <a:srgbClr val="EA157A">
                    <a:lumMod val="60000"/>
                    <a:lumOff val="40000"/>
                  </a:srgbClr>
                </a:solidFill>
              </a:rPr>
              <a:t> </a:t>
            </a:r>
            <a:r>
              <a:rPr lang="fr-BE" sz="2800" dirty="0">
                <a:solidFill>
                  <a:srgbClr val="EA157A">
                    <a:lumMod val="60000"/>
                    <a:lumOff val="40000"/>
                  </a:srgbClr>
                </a:solidFill>
              </a:rPr>
              <a:t>en lut</a:t>
            </a:r>
            <a:endParaRPr lang="nl-BE" sz="2800" dirty="0">
              <a:solidFill>
                <a:srgbClr val="EA157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en\Pictures\2013\2013-11-30 feestje Lut\DSC_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56093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27584" y="6084004"/>
            <a:ext cx="2376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Dieter en </a:t>
            </a:r>
            <a:r>
              <a:rPr lang="fr-BE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ofie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8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en\Pictures\2013\2013-11-30 feestje Lut\DSC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696744" cy="44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55576" y="6041551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Kato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en Ferre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1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en\Pictures\2013\2013-11-30 feestje Lut\DSC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52893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1" y="6156012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Anso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en Bob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3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en\Pictures\2013\2013-11-30 feestje Lut\DSC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05340" cy="49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03170" y="598355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Estie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en Ben 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1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en\Pictures\2013\2013-11-30 feestje Lut\DSC_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343223" cy="42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1560" y="6237312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Thibaut en Lore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0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en\Pictures\2013\2013-11-30 feestje Lut\DSC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340898" cy="49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39552" y="6309320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Sverre</a:t>
            </a:r>
            <a:r>
              <a:rPr lang="fr-BE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en </a:t>
            </a:r>
            <a:r>
              <a:rPr lang="fr-BE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Merel</a:t>
            </a:r>
            <a:endParaRPr lang="nl-B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98</TotalTime>
  <Words>105</Words>
  <Application>Microsoft Office PowerPoint</Application>
  <PresentationFormat>Diavoorstelling (4:3)</PresentationFormat>
  <Paragraphs>31</Paragraphs>
  <Slides>28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29" baseType="lpstr">
      <vt:lpstr>Metro</vt:lpstr>
      <vt:lpstr>PowerPoint-presentatie</vt:lpstr>
      <vt:lpstr>De partners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Ooh das mooi</vt:lpstr>
      <vt:lpstr>PowerPoint-presentatie</vt:lpstr>
      <vt:lpstr>PowerPoint-presentatie</vt:lpstr>
      <vt:lpstr>Nog een aantal giere foto’s</vt:lpstr>
      <vt:lpstr>Is kato boos????</vt:lpstr>
      <vt:lpstr>Strijk gaan !!</vt:lpstr>
      <vt:lpstr>oooh Onze ogen geven licht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 6a bal </dc:title>
  <dc:creator>Koen</dc:creator>
  <cp:lastModifiedBy>Koen</cp:lastModifiedBy>
  <cp:revision>10</cp:revision>
  <dcterms:created xsi:type="dcterms:W3CDTF">2013-12-01T14:20:32Z</dcterms:created>
  <dcterms:modified xsi:type="dcterms:W3CDTF">2013-12-01T15:59:07Z</dcterms:modified>
</cp:coreProperties>
</file>