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5604" autoAdjust="0"/>
  </p:normalViewPr>
  <p:slideViewPr>
    <p:cSldViewPr>
      <p:cViewPr>
        <p:scale>
          <a:sx n="78" d="100"/>
          <a:sy n="78" d="100"/>
        </p:scale>
        <p:origin x="-2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ED97B-4138-4563-AEA9-26F44CA77B68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254743-786C-4F8E-B4A0-EAC09DABC19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zee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zeeklassen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6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fietstocht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 descr="C:\Users\6a\Desktop\zeeklas13fixed\zeeklas - 23 oktober (1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202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6a\Desktop\zeeklas13fixed\zeeklas - 23 oktober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85" y="1572281"/>
            <a:ext cx="2928617" cy="27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6a\Desktop\zeeklas13fixed\zeeklas - 23 oktober (4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2280"/>
            <a:ext cx="2834680" cy="27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6a\Desktop\zeeklas13fixed\zeeklas - 23 oktober (4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975307" cy="23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Het circus van 6a</a:t>
            </a:r>
            <a:endParaRPr lang="nl-NL" dirty="0"/>
          </a:p>
        </p:txBody>
      </p:sp>
      <p:pic>
        <p:nvPicPr>
          <p:cNvPr id="1026" name="Picture 2" descr="C:\Users\6a.RP2\Desktop\zeeklas13fixed\IMG_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a.RP2\Desktop\zeeklas13fixed\IMG_1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08" y="1147691"/>
            <a:ext cx="3383384" cy="27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a.RP2\Desktop\zeeklas13fixed\IMG_17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80" y="3903320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6a.RP2\Desktop\zeeklas13fixed\IMG_17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" y="3861048"/>
            <a:ext cx="3457376" cy="24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6a.RP2\Desktop\zeeklas13fixed\IMG_1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Het toneel</a:t>
            </a:r>
            <a:endParaRPr lang="nl-NL" dirty="0"/>
          </a:p>
        </p:txBody>
      </p:sp>
      <p:pic>
        <p:nvPicPr>
          <p:cNvPr id="3074" name="Picture 2" descr="C:\Users\6a.RP2\Desktop\zeeklas13fixed\IMG_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6" y="1212196"/>
            <a:ext cx="4733152" cy="56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6a.RP2\Desktop\zeeklas13fixed\IMG_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2196"/>
            <a:ext cx="4427984" cy="56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music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 smtClean="0"/>
              <a:t>                              </a:t>
            </a:r>
            <a:r>
              <a:rPr lang="nl-NL" sz="2400" dirty="0" err="1" smtClean="0"/>
              <a:t>music</a:t>
            </a:r>
            <a:endParaRPr lang="nl-NL" dirty="0"/>
          </a:p>
        </p:txBody>
      </p:sp>
      <p:pic>
        <p:nvPicPr>
          <p:cNvPr id="4098" name="Picture 2" descr="C:\Users\6a.RP2\Desktop\zeeklas13fixed\IMG_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6248">
            <a:off x="1284701" y="2008439"/>
            <a:ext cx="5268284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vliegende zeehond</a:t>
            </a:r>
            <a:endParaRPr lang="nl-NL" dirty="0"/>
          </a:p>
        </p:txBody>
      </p:sp>
      <p:pic>
        <p:nvPicPr>
          <p:cNvPr id="5122" name="Picture 2" descr="C:\Users\6a.RP2\Desktop\zeeklas13fixed\IMG_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9135" y="1913397"/>
            <a:ext cx="494573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We hebben de </a:t>
            </a:r>
            <a:r>
              <a:rPr lang="nl-NL" dirty="0" err="1" smtClean="0"/>
              <a:t>bootschappen</a:t>
            </a:r>
            <a:r>
              <a:rPr lang="nl-NL" dirty="0" smtClean="0"/>
              <a:t> gaan doen op zee</a:t>
            </a:r>
            <a:endParaRPr lang="nl-NL" dirty="0"/>
          </a:p>
        </p:txBody>
      </p:sp>
      <p:pic>
        <p:nvPicPr>
          <p:cNvPr id="6146" name="Picture 2" descr="C:\Users\6a.RP2\Desktop\zeeklas13fixed\IMG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7606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Vieze </a:t>
            </a:r>
            <a:r>
              <a:rPr lang="nl-NL" dirty="0" err="1" smtClean="0"/>
              <a:t>neien</a:t>
            </a:r>
            <a:endParaRPr lang="nl-NL" dirty="0"/>
          </a:p>
        </p:txBody>
      </p:sp>
      <p:pic>
        <p:nvPicPr>
          <p:cNvPr id="7170" name="Picture 2" descr="C:\Users\6a.RP2\Desktop\zeeklas13fixed\IMG_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0184"/>
            <a:ext cx="5340088" cy="56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6a.RP2\Desktop\zeeklas13fixed\IMG_1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24" y="1124744"/>
            <a:ext cx="342090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jutters + de paspoppen</a:t>
            </a:r>
            <a:endParaRPr lang="nl-NL" dirty="0"/>
          </a:p>
        </p:txBody>
      </p:sp>
      <p:pic>
        <p:nvPicPr>
          <p:cNvPr id="8194" name="Picture 2" descr="C:\Users\6a.RP2\Desktop\zeeklas13fixed\IMG_1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5"/>
            <a:ext cx="3923928" cy="29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6a.RP2\Desktop\zeeklas13fixed\IMG_1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06" y="1223964"/>
            <a:ext cx="3746038" cy="29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6a.RP2\Desktop\zeeklas13fixed\IMG_1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4344" y="3715038"/>
            <a:ext cx="3182956" cy="3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etenstijd</a:t>
            </a:r>
            <a:endParaRPr lang="nl-NL" dirty="0"/>
          </a:p>
        </p:txBody>
      </p:sp>
      <p:pic>
        <p:nvPicPr>
          <p:cNvPr id="9218" name="Picture 2" descr="C:\Users\6a.RP2\Desktop\zeeklas13fixed\zeeklas - 23 oktober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8" y="1124744"/>
            <a:ext cx="430337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6a.RP2\Desktop\zeeklas13fixed\zeeklas - 23 oktober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84401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zeehonden opvang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zeehonden opvang</a:t>
            </a:r>
            <a:endParaRPr lang="nl-NL" dirty="0"/>
          </a:p>
        </p:txBody>
      </p:sp>
      <p:pic>
        <p:nvPicPr>
          <p:cNvPr id="2050" name="Picture 2" descr="C:\Users\6a\Desktop\zeeklas13fixed\DSC02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751"/>
            <a:ext cx="4032448" cy="44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a\Desktop\zeeklas13fixed\DSC02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56135"/>
            <a:ext cx="4176464" cy="44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mooie zon</a:t>
            </a:r>
            <a:endParaRPr lang="nl-NL" dirty="0"/>
          </a:p>
        </p:txBody>
      </p:sp>
      <p:pic>
        <p:nvPicPr>
          <p:cNvPr id="10242" name="Picture 2" descr="C:\Users\6a.RP2\Desktop\zeeklas13fixed\zeeklas - 23 oktober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0" y="1124744"/>
            <a:ext cx="915768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nieuwe god is Michiel de god!</a:t>
            </a:r>
            <a:endParaRPr lang="nl-NL" dirty="0"/>
          </a:p>
        </p:txBody>
      </p:sp>
      <p:pic>
        <p:nvPicPr>
          <p:cNvPr id="11266" name="Picture 2" descr="C:\Users\6a.RP2\Desktop\zeeklas13fixed\zeeklas - 23 oktober (7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mtClean="0"/>
              <a:t>De </a:t>
            </a:r>
            <a:r>
              <a:rPr lang="nl-NL" smtClean="0"/>
              <a:t>bliksem</a:t>
            </a:r>
            <a:endParaRPr lang="nl-NL" dirty="0"/>
          </a:p>
        </p:txBody>
      </p:sp>
      <p:pic>
        <p:nvPicPr>
          <p:cNvPr id="12291" name="Picture 3" descr="C:\Users\6a.RP2\Desktop\zeeklas13fixed\zeeklas - 23 oktober (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126480"/>
          </a:xfrm>
        </p:spPr>
        <p:txBody>
          <a:bodyPr/>
          <a:lstStyle/>
          <a:p>
            <a:r>
              <a:rPr lang="nl-NL" dirty="0" smtClean="0"/>
              <a:t>Waar is dat feestje?</a:t>
            </a:r>
            <a:endParaRPr lang="nl-NL" dirty="0"/>
          </a:p>
        </p:txBody>
      </p:sp>
      <p:pic>
        <p:nvPicPr>
          <p:cNvPr id="13314" name="Picture 2" descr="C:\Users\6a.RP2\Desktop\zeeklas13fixed\DSC08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C:\Users\6a.RP2\Desktop\zeeklas13fixed\IMG_1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556">
            <a:off x="-217753" y="215784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toneel</a:t>
            </a:r>
            <a:endParaRPr lang="nl-NL" dirty="0"/>
          </a:p>
        </p:txBody>
      </p:sp>
      <p:pic>
        <p:nvPicPr>
          <p:cNvPr id="15362" name="Picture 2" descr="C:\Users\6a.RP2\Desktop\zeeklas13fixed\IMG_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" y="1136192"/>
            <a:ext cx="4478272" cy="35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6a.RP2\Desktop\zeeklas13fixed\IMG_1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99" y="1136192"/>
            <a:ext cx="4135286" cy="35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6a.RP2\Desktop\zeeklas13fixed\IMG_16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" y="4288938"/>
            <a:ext cx="862615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Einde</a:t>
            </a:r>
          </a:p>
          <a:p>
            <a:endParaRPr lang="nl-NL" sz="4000" dirty="0"/>
          </a:p>
          <a:p>
            <a:r>
              <a:rPr lang="nl-NL" sz="4000" dirty="0" smtClean="0"/>
              <a:t>  </a:t>
            </a:r>
            <a:r>
              <a:rPr lang="nl-NL" sz="4000" dirty="0"/>
              <a:t>L</a:t>
            </a:r>
            <a:r>
              <a:rPr lang="nl-NL" sz="4000" dirty="0" smtClean="0"/>
              <a:t>ore </a:t>
            </a:r>
            <a:r>
              <a:rPr lang="nl-NL" sz="4000" dirty="0" err="1" smtClean="0"/>
              <a:t>D’haene</a:t>
            </a:r>
            <a:endParaRPr lang="nl-NL" sz="4000" dirty="0" smtClean="0"/>
          </a:p>
        </p:txBody>
      </p:sp>
      <p:pic>
        <p:nvPicPr>
          <p:cNvPr id="16386" name="Picture 2" descr="C:\Users\6a.RP2\Desktop\zeeklas13fixed\IMG_1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744416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heenreis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heenreis</a:t>
            </a:r>
            <a:endParaRPr lang="nl-NL" dirty="0"/>
          </a:p>
        </p:txBody>
      </p:sp>
      <p:pic>
        <p:nvPicPr>
          <p:cNvPr id="3074" name="Picture 2" descr="C:\Users\6a\Desktop\zeeklas13fixed\DSC0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48997"/>
            <a:ext cx="3924487" cy="37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6a\Desktop\zeeklas13fixed\DSC02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9" y="1648997"/>
            <a:ext cx="4176464" cy="37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zee</a:t>
            </a:r>
            <a:endParaRPr lang="nl-NL" dirty="0"/>
          </a:p>
        </p:txBody>
      </p:sp>
      <p:pic>
        <p:nvPicPr>
          <p:cNvPr id="4098" name="Picture 2" descr="C:\Users\6a\Desktop\zeeklas13fixed\DSC02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151"/>
            <a:ext cx="4176464" cy="35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6a\Desktop\zeeklas13fixed\DSC02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44151"/>
            <a:ext cx="4346848" cy="35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genieters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genieters</a:t>
            </a:r>
            <a:endParaRPr lang="nl-NL" dirty="0"/>
          </a:p>
        </p:txBody>
      </p:sp>
      <p:pic>
        <p:nvPicPr>
          <p:cNvPr id="5122" name="Picture 2" descr="C:\Users\6a\Desktop\zeeklas13fixed\DSC0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102"/>
            <a:ext cx="4286250" cy="45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a\Desktop\zeeklas13fixed\DSC02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5" y="1628800"/>
            <a:ext cx="3778646" cy="3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kunst</a:t>
            </a:r>
            <a:endParaRPr lang="nl-NL" dirty="0"/>
          </a:p>
        </p:txBody>
      </p:sp>
      <p:pic>
        <p:nvPicPr>
          <p:cNvPr id="6147" name="Picture 3" descr="C:\Users\6a\Desktop\zeeklas13fixed\DSC02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6a\Desktop\zeeklas13fixed\DSC02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34684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 descr="C:\Users\6a\Desktop\zeeklas13fixed\DSC02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8" y="692696"/>
            <a:ext cx="39208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6a\Desktop\zeeklas13fixed\DSC02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20480" cy="26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6a\Desktop\zeeklas13fixed\DSC02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0" y="3299265"/>
            <a:ext cx="3920899" cy="18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6a\Desktop\zeeklas13fixed\DSC02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57" y="3284984"/>
            <a:ext cx="4294220" cy="18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voeten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voetjes</a:t>
            </a:r>
            <a:endParaRPr lang="nl-NL" dirty="0"/>
          </a:p>
        </p:txBody>
      </p:sp>
      <p:pic>
        <p:nvPicPr>
          <p:cNvPr id="8194" name="Picture 2" descr="C:\Users\6a\Desktop\zeeklas13fixed\DSC02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jutters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9" name="Picture 3" descr="C:\Users\6a\Desktop\zeeklas13fixed\zeeklas - 24 oktober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48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6a\Desktop\zeeklas13fixed\zeeklas - 24 oktober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70210"/>
            <a:ext cx="4922912" cy="45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87</Words>
  <Application>Microsoft Office PowerPoint</Application>
  <PresentationFormat>Diavoorstelling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Slipstream</vt:lpstr>
      <vt:lpstr>zeeklassen</vt:lpstr>
      <vt:lpstr>De zeehonden opvang</vt:lpstr>
      <vt:lpstr>De heenreis</vt:lpstr>
      <vt:lpstr>De zee</vt:lpstr>
      <vt:lpstr>De genieters</vt:lpstr>
      <vt:lpstr>De kunst</vt:lpstr>
      <vt:lpstr>De kunst</vt:lpstr>
      <vt:lpstr>De voeten</vt:lpstr>
      <vt:lpstr>De jutters</vt:lpstr>
      <vt:lpstr>De fietstocht</vt:lpstr>
      <vt:lpstr>PowerPoint-presentatie</vt:lpstr>
      <vt:lpstr>PowerPoint-presentatie</vt:lpstr>
      <vt:lpstr>PowerPoint-presentatie</vt:lpstr>
      <vt:lpstr>music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zeeklassen</dc:title>
  <dc:creator>6a</dc:creator>
  <cp:lastModifiedBy>meesterluc</cp:lastModifiedBy>
  <cp:revision>14</cp:revision>
  <dcterms:created xsi:type="dcterms:W3CDTF">2013-11-07T10:15:48Z</dcterms:created>
  <dcterms:modified xsi:type="dcterms:W3CDTF">2013-11-12T12:58:29Z</dcterms:modified>
</cp:coreProperties>
</file>