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83" r:id="rId2"/>
    <p:sldId id="292" r:id="rId3"/>
    <p:sldId id="291" r:id="rId4"/>
    <p:sldId id="285" r:id="rId5"/>
    <p:sldId id="286" r:id="rId6"/>
    <p:sldId id="287" r:id="rId7"/>
    <p:sldId id="288" r:id="rId8"/>
    <p:sldId id="289" r:id="rId9"/>
    <p:sldId id="290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7" r:id="rId24"/>
    <p:sldId id="308" r:id="rId25"/>
    <p:sldId id="309" r:id="rId26"/>
    <p:sldId id="310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7BD3024-5C5D-48BF-96A7-F121DBB7DCD2}">
          <p14:sldIdLst>
            <p14:sldId id="283"/>
            <p14:sldId id="292"/>
            <p14:sldId id="291"/>
            <p14:sldId id="285"/>
            <p14:sldId id="286"/>
            <p14:sldId id="287"/>
            <p14:sldId id="288"/>
            <p14:sldId id="289"/>
            <p14:sldId id="290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7"/>
            <p14:sldId id="308"/>
            <p14:sldId id="309"/>
            <p14:sldId id="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A0A0C-7D12-41DB-B0E5-951538F2FB90}" type="datetimeFigureOut">
              <a:rPr lang="nl-BE" smtClean="0"/>
              <a:pPr/>
              <a:t>12/11/2013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BCB8C-62B8-496D-AC1E-4C423A4BB02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436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20</a:t>
            </a:fld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21</a:t>
            </a:fld>
            <a:endParaRPr lang="nl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22</a:t>
            </a:fld>
            <a:endParaRPr lang="nl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23</a:t>
            </a:fld>
            <a:endParaRPr lang="nl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24</a:t>
            </a:fld>
            <a:endParaRPr lang="nl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25</a:t>
            </a:fld>
            <a:endParaRPr lang="nl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26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BCB8C-62B8-496D-AC1E-4C423A4BB021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9D2B-6F29-418C-9A8D-6359767F4B5B}" type="datetimeFigureOut">
              <a:rPr lang="nl-NL" smtClean="0"/>
              <a:pPr/>
              <a:t>12-11-2013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3B2-F218-49BE-AEA8-6C1180C4395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9D2B-6F29-418C-9A8D-6359767F4B5B}" type="datetimeFigureOut">
              <a:rPr lang="nl-NL" smtClean="0"/>
              <a:pPr/>
              <a:t>12-11-2013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3B2-F218-49BE-AEA8-6C1180C4395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9D2B-6F29-418C-9A8D-6359767F4B5B}" type="datetimeFigureOut">
              <a:rPr lang="nl-NL" smtClean="0"/>
              <a:pPr/>
              <a:t>12-11-2013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3B2-F218-49BE-AEA8-6C1180C4395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9D2B-6F29-418C-9A8D-6359767F4B5B}" type="datetimeFigureOut">
              <a:rPr lang="nl-NL" smtClean="0"/>
              <a:pPr/>
              <a:t>12-11-2013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3B2-F218-49BE-AEA8-6C1180C4395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9D2B-6F29-418C-9A8D-6359767F4B5B}" type="datetimeFigureOut">
              <a:rPr lang="nl-NL" smtClean="0"/>
              <a:pPr/>
              <a:t>12-11-2013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3B2-F218-49BE-AEA8-6C1180C4395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9D2B-6F29-418C-9A8D-6359767F4B5B}" type="datetimeFigureOut">
              <a:rPr lang="nl-NL" smtClean="0"/>
              <a:pPr/>
              <a:t>12-11-2013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3B2-F218-49BE-AEA8-6C1180C4395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9D2B-6F29-418C-9A8D-6359767F4B5B}" type="datetimeFigureOut">
              <a:rPr lang="nl-NL" smtClean="0"/>
              <a:pPr/>
              <a:t>12-11-2013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3B2-F218-49BE-AEA8-6C1180C4395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9D2B-6F29-418C-9A8D-6359767F4B5B}" type="datetimeFigureOut">
              <a:rPr lang="nl-NL" smtClean="0"/>
              <a:pPr/>
              <a:t>12-11-2013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3B2-F218-49BE-AEA8-6C1180C4395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9D2B-6F29-418C-9A8D-6359767F4B5B}" type="datetimeFigureOut">
              <a:rPr lang="nl-NL" smtClean="0"/>
              <a:pPr/>
              <a:t>12-11-2013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3B2-F218-49BE-AEA8-6C1180C4395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9D2B-6F29-418C-9A8D-6359767F4B5B}" type="datetimeFigureOut">
              <a:rPr lang="nl-NL" smtClean="0"/>
              <a:pPr/>
              <a:t>12-11-2013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83B2-F218-49BE-AEA8-6C1180C4395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9D2B-6F29-418C-9A8D-6359767F4B5B}" type="datetimeFigureOut">
              <a:rPr lang="nl-NL" smtClean="0"/>
              <a:pPr/>
              <a:t>12-11-2013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F183B2-F218-49BE-AEA8-6C1180C4395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1B9D2B-6F29-418C-9A8D-6359767F4B5B}" type="datetimeFigureOut">
              <a:rPr lang="nl-NL" smtClean="0"/>
              <a:pPr/>
              <a:t>12-11-2013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F183B2-F218-49BE-AEA8-6C1180C4395F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11500" dirty="0" smtClean="0">
                <a:solidFill>
                  <a:srgbClr val="92D050"/>
                </a:solidFill>
              </a:rPr>
              <a:t>zeeklassen</a:t>
            </a:r>
            <a:endParaRPr lang="nl-NL" sz="11500" dirty="0">
              <a:solidFill>
                <a:srgbClr val="92D05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11500" dirty="0" smtClean="0">
                <a:solidFill>
                  <a:srgbClr val="FF0000"/>
                </a:solidFill>
              </a:rPr>
              <a:t>6a</a:t>
            </a:r>
          </a:p>
          <a:p>
            <a:endParaRPr lang="nl-NL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C:\Users\6a.RP2\Desktop\zeeklas13fixed\DSC02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16510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6a.RP2\Desktop\zeeklas13fixed\DSC02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82" y="16288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eerste </a:t>
            </a:r>
            <a:r>
              <a:rPr lang="nl-NL" dirty="0" err="1" smtClean="0"/>
              <a:t>lavertje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3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FFFF"/>
          </a:fgClr>
          <a:bgClr>
            <a:srgbClr val="CC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6a.RP2\Desktop\zeeklas13fixed\DSC02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611313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Heeeeeeeeeeeel</a:t>
            </a:r>
            <a:r>
              <a:rPr lang="nl-NL" dirty="0" smtClean="0"/>
              <a:t> </a:t>
            </a:r>
            <a:r>
              <a:rPr lang="nl-NL" dirty="0" err="1" smtClean="0"/>
              <a:t>leker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768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FFFF"/>
          </a:fgClr>
          <a:bgClr>
            <a:srgbClr val="CC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6a.RP2\Desktop\zeeklas13fixed\DSC02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436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Iedereen </a:t>
            </a:r>
            <a:r>
              <a:rPr lang="nl-NL" dirty="0" smtClean="0"/>
              <a:t>keek blij!!!!!!!!!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0663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FFFF"/>
          </a:fgClr>
          <a:bgClr>
            <a:srgbClr val="CC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strandestafetten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C:\Users\6a.RP2\Desktop\zeeklas13fixed\DSC02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FFFF"/>
          </a:fgClr>
          <a:bgClr>
            <a:srgbClr val="CC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6a.RP2\Desktop\zeeklas13fixed\DSC02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28625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Rekken en strekken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12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FFFF"/>
          </a:fgClr>
          <a:bgClr>
            <a:srgbClr val="CC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6a.RP2\Desktop\zeeklas13fixed\DSC023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Best </a:t>
            </a:r>
            <a:r>
              <a:rPr lang="nl-NL" smtClean="0"/>
              <a:t>friends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61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FFFF"/>
          </a:fgClr>
          <a:bgClr>
            <a:srgbClr val="CC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Zand giraf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290" name="Picture 2" descr="C:\Users\6a.RP2\Desktop\zeeklas13fixed\DSC023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1303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FFFF"/>
          </a:fgClr>
          <a:bgClr>
            <a:srgbClr val="CC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Zand krokodil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 descr="C:\Users\6a.RP2\Desktop\zeeklas13fixed\DSC02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FFFF"/>
          </a:fgClr>
          <a:bgClr>
            <a:srgbClr val="CC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Zand </a:t>
            </a:r>
            <a:r>
              <a:rPr lang="nl-NL" dirty="0" err="1" smtClean="0"/>
              <a:t>schilpad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338" name="Picture 2" descr="C:\Users\6a.RP2\Desktop\zeeklas13fixed\DSC023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734481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681205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FFFF"/>
          </a:fgClr>
          <a:bgClr>
            <a:srgbClr val="CC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Mooi landschap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362" name="Picture 2" descr="C:\Users\6a.RP2\Desktop\zeeklas13fixed\DSC02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FFFF"/>
          </a:fgClr>
          <a:bgClr>
            <a:srgbClr val="CC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waal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6" name="Picture 2" descr="C:\Users\6a.RP2\Desktop\zeeklas13fixed\DSC02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6a.RP2\Desktop\zeeklas13fixed\DSC02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528392" cy="39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                  den schicht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7411" name="Picture 3" descr="C:\Users\6a.RP2\Desktop\zeeklas13fixed\DSC02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4563"/>
            <a:ext cx="416579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8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9458" name="Picture 2" descr="C:\Users\6a.RP2\Desktop\zeeklas13fixed\DSC02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072">
            <a:off x="826619" y="834302"/>
            <a:ext cx="427484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6a.RP2\Desktop\zeeklas13fixed\DSC02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524">
            <a:off x="4061086" y="1988839"/>
            <a:ext cx="5292833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9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Duin wandeling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482" name="Picture 2" descr="C:\Users\6a.RP2\Desktop\zeeklas13fixed\DSC02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5139">
            <a:off x="3109870" y="1962819"/>
            <a:ext cx="528295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6a.RP2\Desktop\zeeklas13fixed\DSC02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8344" flipV="1">
            <a:off x="11449023" y="10653335"/>
            <a:ext cx="390011" cy="538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6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Ik vond het een </a:t>
            </a:r>
            <a:r>
              <a:rPr lang="nl-NL" dirty="0" err="1" smtClean="0"/>
              <a:t>heeeeeeeeeeeeel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Leuke zeeklassen met </a:t>
            </a:r>
            <a:r>
              <a:rPr lang="nl-NL" dirty="0" err="1" smtClean="0"/>
              <a:t>julie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87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3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738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72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53525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6a.RP2\Desktop\zeeklas13fixed\DSC02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0" y="332656"/>
            <a:ext cx="7776864" cy="58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 veerboot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53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Nog eens de veerboot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C:\Users\6a.RP2\Desktop\zeeklas13fixed\DSC02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6319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6a.RP2\Desktop\zeeklas13fixed\DSC02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28" y="620688"/>
            <a:ext cx="5715000" cy="608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Sverre</a:t>
            </a:r>
            <a:r>
              <a:rPr lang="nl-NL" dirty="0" smtClean="0"/>
              <a:t> op zijn fiets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97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bagages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C:\Users\6a.RP2\Desktop\zeeklas13fixed\DSC02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87643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80</Words>
  <Application>Microsoft Office PowerPoint</Application>
  <PresentationFormat>Diavoorstelling (4:3)</PresentationFormat>
  <Paragraphs>47</Paragraphs>
  <Slides>26</Slides>
  <Notes>26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Stroom</vt:lpstr>
      <vt:lpstr>zeeklassen</vt:lpstr>
      <vt:lpstr>PowerPoint-presentatie</vt:lpstr>
      <vt:lpstr>PowerPoint-presentatie</vt:lpstr>
      <vt:lpstr>PowerPoint-presentatie</vt:lpstr>
      <vt:lpstr>PowerPoint-presentatie</vt:lpstr>
      <vt:lpstr>De veerboot </vt:lpstr>
      <vt:lpstr>Nog eens de veerboot</vt:lpstr>
      <vt:lpstr>Sverre op zijn fiets</vt:lpstr>
      <vt:lpstr>De bagages</vt:lpstr>
      <vt:lpstr>PowerPoint-presentatie</vt:lpstr>
      <vt:lpstr>Het eerste lavertje</vt:lpstr>
      <vt:lpstr>Heeeeeeeeeeeel leker</vt:lpstr>
      <vt:lpstr>Iedereen keek blij!!!!!!!!!</vt:lpstr>
      <vt:lpstr>De strandestafetten</vt:lpstr>
      <vt:lpstr>Rekken en strekken</vt:lpstr>
      <vt:lpstr>Best friends</vt:lpstr>
      <vt:lpstr>Zand giraf</vt:lpstr>
      <vt:lpstr>Zand krokodil</vt:lpstr>
      <vt:lpstr>Zand schilpad</vt:lpstr>
      <vt:lpstr>Mooi landschap</vt:lpstr>
      <vt:lpstr>Een waal</vt:lpstr>
      <vt:lpstr>                  den schicht</vt:lpstr>
      <vt:lpstr>PowerPoint-presentatie</vt:lpstr>
      <vt:lpstr>Duin wandeling</vt:lpstr>
      <vt:lpstr>Ik vond het een heeeeeeeeeeeeel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zeeklassen</dc:title>
  <dc:creator>6a</dc:creator>
  <cp:lastModifiedBy>meesterluc</cp:lastModifiedBy>
  <cp:revision>17</cp:revision>
  <dcterms:created xsi:type="dcterms:W3CDTF">2013-11-07T10:11:56Z</dcterms:created>
  <dcterms:modified xsi:type="dcterms:W3CDTF">2013-11-12T13:08:14Z</dcterms:modified>
</cp:coreProperties>
</file>