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36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62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28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72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00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84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85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17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29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85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48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FDB3-2595-4413-8DC3-5C99DF922783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FBF5-6E70-4D71-AFE4-7A6F18BB7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13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Zeeklassen 2013!!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783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 smtClean="0"/>
              <a:t>Nog even kijken naar de zeehondjes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266" name="Picture 2" descr="C:\Users\6a\Desktop\zeeklas13fixed\IMG_1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0324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6a\Desktop\zeeklas13fixed\IMG_1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64" y="1626599"/>
            <a:ext cx="4130824" cy="44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2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6a\Desktop\zeeklas13fixed\DSC08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8618"/>
            <a:ext cx="5715000" cy="3916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298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Dit hapje en toneeltje hebben we gemaakt met meester </a:t>
            </a:r>
            <a:r>
              <a:rPr lang="nl-NL" dirty="0" err="1" smtClean="0"/>
              <a:t>Niko</a:t>
            </a:r>
            <a:r>
              <a:rPr lang="nl-NL" dirty="0"/>
              <a:t>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90" name="Picture 2" descr="C:\Users\6a\Desktop\zeeklas13fixed\IMG_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60440" cy="44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6a\Desktop\zeeklas13fixed\IMG_1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67" y="1628800"/>
            <a:ext cx="4130824" cy="43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5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Dit waren de lekkere </a:t>
            </a:r>
            <a:r>
              <a:rPr lang="nl-NL" dirty="0" err="1" smtClean="0"/>
              <a:t>garnaalen</a:t>
            </a:r>
            <a:r>
              <a:rPr lang="nl-NL" dirty="0" smtClean="0"/>
              <a:t>!!!!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314" name="Picture 2" descr="C:\Users\6a\Desktop\zeeklas13fixed\IMG_1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8800"/>
            <a:ext cx="5715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1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Even uitrusten voor een koekje en een drankje.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14338" name="Picture 2" descr="C:\Users\6a\Desktop\zeeklas13fixed\zeeklas - 23 oktob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76664" cy="41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2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Het was middag tijd voor een boterham!!!!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nl-NL" dirty="0"/>
          </a:p>
        </p:txBody>
      </p:sp>
      <p:pic>
        <p:nvPicPr>
          <p:cNvPr id="15363" name="Picture 3" descr="C:\Users\6a\Desktop\zeeklas13fixed\zeeklas - 23 oktober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28" y="1772816"/>
            <a:ext cx="5715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wind was tegen ons dus we moesten hard fietsen!!!!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6386" name="Picture 2" descr="C:\Users\6a\Desktop\zeeklas13fixed\zeeklas - 23 oktober (4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150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8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 even naar de zee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410" name="Picture 2" descr="C:\Users\6a\Desktop\zeeklas13fixed\zeeklas - 24 oktober (7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8800"/>
            <a:ext cx="57150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3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6a\Desktop\zeeklas13fixed\DSC02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71500"/>
            <a:ext cx="48965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2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Dit was zeeklassen. Het was heel leuk !!!!!!!!!!!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91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6a\Desktop\zeeklas13fixed\DSC02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715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4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Eerst even onze voeten wassen!!!!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C:\Users\6a\Desktop\zeeklas13fixed\DSC02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92" y="1700808"/>
            <a:ext cx="5715000" cy="44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6a\Desktop\zeeklas13fixed\DSC02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85874"/>
            <a:ext cx="5809828" cy="43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7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Het mooie uitzicht bekijken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C:\Users\6a\Desktop\zeeklas13fixed\DSC02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7"/>
            <a:ext cx="80648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6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een groepsfoto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7" name="Picture 3" descr="C:\Users\6a\Desktop\zeeklas13fixed\DSC02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61" y="1628800"/>
            <a:ext cx="57150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5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bezoek aan </a:t>
            </a:r>
            <a:r>
              <a:rPr lang="nl-NL" dirty="0" err="1" smtClean="0"/>
              <a:t>ecomare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Schattig he!</a:t>
            </a:r>
            <a:endParaRPr lang="nl-NL" dirty="0"/>
          </a:p>
        </p:txBody>
      </p:sp>
      <p:pic>
        <p:nvPicPr>
          <p:cNvPr id="7170" name="Picture 2" descr="C:\Users\6a\Desktop\zeeklas13fixed\DSC02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2328"/>
            <a:ext cx="4104456" cy="44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6a\Desktop\zeeklas13fixed\DSC024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12328"/>
            <a:ext cx="3698776" cy="45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8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Dit is de boot waar ik en merel op verloren gelopen zijn !!!!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 descr="C:\Users\6a\Desktop\zeeklas13fixed\DSC08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92688" cy="42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9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Dit is het zandkasteel dat ik en mijn vriendinnen hebben gemaakt!!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2" name="Picture 2" descr="C:\Users\6a\Desktop\zeeklas13fixed\IMG_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206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462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113</Words>
  <Application>Microsoft Office PowerPoint</Application>
  <PresentationFormat>Diavoorstelling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Zeeklassen 2013!!</vt:lpstr>
      <vt:lpstr>PowerPoint-presentatie</vt:lpstr>
      <vt:lpstr>Eerst even onze voeten wassen!!!!</vt:lpstr>
      <vt:lpstr>PowerPoint-presentatie</vt:lpstr>
      <vt:lpstr>Het mooie uitzicht bekijken</vt:lpstr>
      <vt:lpstr>Even een groepsfoto </vt:lpstr>
      <vt:lpstr>Het bezoek aan ecomare </vt:lpstr>
      <vt:lpstr>Dit is de boot waar ik en merel op verloren gelopen zijn !!!!</vt:lpstr>
      <vt:lpstr>Dit is het zandkasteel dat ik en mijn vriendinnen hebben gemaakt!!</vt:lpstr>
      <vt:lpstr>Nog even kijken naar de zeehondjes</vt:lpstr>
      <vt:lpstr>PowerPoint-presentatie</vt:lpstr>
      <vt:lpstr>Dit hapje en toneeltje hebben we gemaakt met meester Niko.</vt:lpstr>
      <vt:lpstr>Dit waren de lekkere garnaalen!!!!</vt:lpstr>
      <vt:lpstr>Even uitrusten voor een koekje en een drankje.</vt:lpstr>
      <vt:lpstr>Het was middag tijd voor een boterham!!!!</vt:lpstr>
      <vt:lpstr>De wind was tegen ons dus we moesten hard fietsen!!!!</vt:lpstr>
      <vt:lpstr>Dan even naar de zee</vt:lpstr>
      <vt:lpstr>PowerPoint-presentatie</vt:lpstr>
      <vt:lpstr>Dit was zeeklassen. Het was heel leuk !!!!!!!!!!!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Zeeklassen 2013!!</dc:title>
  <dc:creator>6a</dc:creator>
  <cp:lastModifiedBy>meesterluc</cp:lastModifiedBy>
  <cp:revision>6</cp:revision>
  <dcterms:created xsi:type="dcterms:W3CDTF">2013-11-08T13:08:29Z</dcterms:created>
  <dcterms:modified xsi:type="dcterms:W3CDTF">2013-11-12T13:57:43Z</dcterms:modified>
</cp:coreProperties>
</file>