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7FFDF-5367-4033-8062-6DA5CEB69F36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67C96-6571-4829-B590-10EBDC26E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06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7C96-6571-4829-B590-10EBDC26EE3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60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6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55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00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2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2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11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61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61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4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89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92FDD-7C3D-417E-971D-7860E5D9BBE2}" type="datetimeFigureOut">
              <a:rPr lang="nl-NL" smtClean="0"/>
              <a:t>12-11-2013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920-7E2F-40CA-B395-4312610DD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77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04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80" y="188640"/>
            <a:ext cx="6763638" cy="1470025"/>
          </a:xfrm>
        </p:spPr>
        <p:txBody>
          <a:bodyPr>
            <a:noAutofit/>
          </a:bodyPr>
          <a:lstStyle/>
          <a:p>
            <a:r>
              <a:rPr lang="nl-NL" sz="8800" dirty="0" smtClean="0">
                <a:solidFill>
                  <a:srgbClr val="00B0F0"/>
                </a:solidFill>
              </a:rPr>
              <a:t>Zeeklas </a:t>
            </a:r>
            <a:r>
              <a:rPr lang="nl-NL" sz="8800" dirty="0">
                <a:solidFill>
                  <a:srgbClr val="00B0F0"/>
                </a:solidFill>
              </a:rPr>
              <a:t>T</a:t>
            </a:r>
            <a:r>
              <a:rPr lang="nl-NL" sz="8800" dirty="0" smtClean="0">
                <a:solidFill>
                  <a:srgbClr val="00B0F0"/>
                </a:solidFill>
              </a:rPr>
              <a:t>exel</a:t>
            </a:r>
            <a:endParaRPr lang="nl-NL" sz="8800" dirty="0">
              <a:solidFill>
                <a:srgbClr val="00B0F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148822"/>
              </p:ext>
            </p:extLst>
          </p:nvPr>
        </p:nvGraphicFramePr>
        <p:xfrm>
          <a:off x="4644008" y="6093296"/>
          <a:ext cx="43957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ackager Shell-object" showAsIcon="1" r:id="rId5" imgW="4395240" imgH="685800" progId="Package">
                  <p:embed/>
                </p:oleObj>
              </mc:Choice>
              <mc:Fallback>
                <p:oleObj name="Packager Shell-object" showAsIcon="1" r:id="rId5" imgW="4395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4008" y="6093296"/>
                        <a:ext cx="43957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7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6a.RP2\Desktop\zeeklas13fixed\DSC023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8443">
            <a:off x="317531" y="467136"/>
            <a:ext cx="31861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6a\Desktop\zeeklas13fixed\DSC02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6904">
            <a:off x="5133509" y="565822"/>
            <a:ext cx="3641700" cy="273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6a\Desktop\zeeklas13fixed\DSC02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2016">
            <a:off x="279545" y="2659479"/>
            <a:ext cx="458569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6a\Desktop\zeeklas13fixed\DSC023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808">
            <a:off x="4365283" y="2920923"/>
            <a:ext cx="428625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zaten op de boot op weg naar Texel</a:t>
            </a:r>
            <a:r>
              <a:rPr lang="nl-NL" sz="3600" dirty="0" smtClean="0"/>
              <a:t>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58003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598388"/>
          </a:xfrm>
        </p:spPr>
        <p:txBody>
          <a:bodyPr>
            <a:noAutofit/>
          </a:bodyPr>
          <a:lstStyle/>
          <a:p>
            <a:r>
              <a:rPr lang="nl-NL" sz="3200" dirty="0" smtClean="0"/>
              <a:t>De tweede dag</a:t>
            </a:r>
            <a:endParaRPr lang="nl-NL" sz="3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008313" cy="913780"/>
          </a:xfrm>
        </p:spPr>
        <p:txBody>
          <a:bodyPr>
            <a:noAutofit/>
          </a:bodyPr>
          <a:lstStyle/>
          <a:p>
            <a:r>
              <a:rPr lang="nl-NL" sz="2000" dirty="0" smtClean="0"/>
              <a:t>We bouwden zandkastelen maar het water zat ons tegen, dus niemand won</a:t>
            </a:r>
            <a:r>
              <a:rPr lang="nl-NL" sz="1600" dirty="0" smtClean="0"/>
              <a:t>.</a:t>
            </a:r>
            <a:endParaRPr lang="nl-NL" sz="1600" dirty="0"/>
          </a:p>
        </p:txBody>
      </p:sp>
      <p:pic>
        <p:nvPicPr>
          <p:cNvPr id="3074" name="Picture 2" descr="C:\Users\6a.RP2\Desktop\zeeklas13fixed\IMG_1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71500"/>
            <a:ext cx="380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6a.RP2\Desktop\zeeklas13fixed\IMG_1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" y="2489504"/>
            <a:ext cx="4545461" cy="417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6a.RP2\Desktop\zeeklas13fixed\DSC02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3006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754760" cy="347638"/>
          </a:xfrm>
        </p:spPr>
        <p:txBody>
          <a:bodyPr>
            <a:noAutofit/>
          </a:bodyPr>
          <a:lstStyle/>
          <a:p>
            <a:r>
              <a:rPr lang="nl-NL" sz="2400" dirty="0" smtClean="0"/>
              <a:t>woensdag, de derde dag</a:t>
            </a:r>
            <a:endParaRPr lang="nl-NL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3008313" cy="1201812"/>
          </a:xfrm>
        </p:spPr>
        <p:txBody>
          <a:bodyPr>
            <a:normAutofit/>
          </a:bodyPr>
          <a:lstStyle/>
          <a:p>
            <a:r>
              <a:rPr lang="nl-NL" sz="1800" dirty="0" smtClean="0"/>
              <a:t>Het werd de zwaarste fietstocht ooit. We moesten tegen 8 beaufort heuvels op en heuvels af fietsen. </a:t>
            </a:r>
            <a:endParaRPr lang="nl-NL" sz="1800" dirty="0"/>
          </a:p>
        </p:txBody>
      </p:sp>
      <p:pic>
        <p:nvPicPr>
          <p:cNvPr id="4098" name="Picture 2" descr="C:\Users\6a.RP2\Desktop\zeeklas13fixed\DSC02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21" y="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169055" y="5187062"/>
            <a:ext cx="333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Iedereen was doodmoe,</a:t>
            </a:r>
          </a:p>
          <a:p>
            <a:r>
              <a:rPr lang="nl-BE" sz="2400" dirty="0" smtClean="0"/>
              <a:t>tijd om wat uit te rusten.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1187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 smtClean="0"/>
              <a:t>We zagen ook een hele mooie schicht .Maar eigenlijk waren we op weg naar de vuurtoren.</a:t>
            </a:r>
            <a:endParaRPr lang="nl-NL" sz="3200" dirty="0"/>
          </a:p>
        </p:txBody>
      </p:sp>
      <p:pic>
        <p:nvPicPr>
          <p:cNvPr id="3074" name="Picture 2" descr="C:\Users\6a\Desktop\zeeklas13fixed\DSC02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6a\Desktop\zeeklas13fixed\zeeklas - 23 oktober (9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5724128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verre\zeeklas13fixed\DSC02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905455" y="137212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Gewone zeehond</a:t>
            </a:r>
            <a:endParaRPr lang="nl-NL" dirty="0"/>
          </a:p>
        </p:txBody>
      </p:sp>
      <p:pic>
        <p:nvPicPr>
          <p:cNvPr id="1027" name="Picture 3" descr="E:\Sverre\zeeklas13fixed\DSC024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" y="3228018"/>
            <a:ext cx="4827902" cy="36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39552" y="58006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jonkies</a:t>
            </a:r>
            <a:endParaRPr lang="nl-NL" dirty="0"/>
          </a:p>
        </p:txBody>
      </p:sp>
      <p:pic>
        <p:nvPicPr>
          <p:cNvPr id="3" name="Picture 2" descr="C:\Users\6a\Desktop\zeeklas13fixed\DSC024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4" y="-13692"/>
            <a:ext cx="3909329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76056" y="4797152"/>
            <a:ext cx="4067944" cy="1516814"/>
          </a:xfrm>
        </p:spPr>
        <p:txBody>
          <a:bodyPr>
            <a:noAutofit/>
          </a:bodyPr>
          <a:lstStyle/>
          <a:p>
            <a:r>
              <a:rPr lang="nl-NL" sz="2000" dirty="0" smtClean="0"/>
              <a:t>We zijn ook naar </a:t>
            </a:r>
            <a:r>
              <a:rPr lang="nl-NL" sz="2000" dirty="0" err="1" smtClean="0"/>
              <a:t>ecomare</a:t>
            </a:r>
            <a:r>
              <a:rPr lang="nl-NL" sz="2000" dirty="0" smtClean="0"/>
              <a:t>  geweest. Er waren gewone zeehonden en er waren bruinvissen maar ook blinde zeehonden.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731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verre\Desktop\zeeklas13fixed\IMG_1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3630">
            <a:off x="4920694" y="796301"/>
            <a:ext cx="3822288" cy="29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verre\Desktop\zeeklas13fixed\IMG_1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067">
            <a:off x="420605" y="1023299"/>
            <a:ext cx="3776106" cy="28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noFill/>
        </p:spPr>
        <p:txBody>
          <a:bodyPr>
            <a:normAutofit/>
          </a:bodyPr>
          <a:lstStyle/>
          <a:p>
            <a:r>
              <a:rPr lang="nl-B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zijn ook naar het juttersmuseum geweest.</a:t>
            </a:r>
            <a:endParaRPr lang="nl-BE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Sverre\Desktop\zeeklas13fixed\IMG_19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89" y="3789040"/>
            <a:ext cx="4348070" cy="28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nl-BE" sz="6000" dirty="0" smtClean="0"/>
              <a:t>De garnaalboot</a:t>
            </a:r>
            <a:endParaRPr lang="nl-BE" sz="6000" dirty="0"/>
          </a:p>
        </p:txBody>
      </p:sp>
      <p:pic>
        <p:nvPicPr>
          <p:cNvPr id="4098" name="Picture 2" descr="C:\Users\Sverre\Desktop\zeeklas13fixed\IMG_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689"/>
            <a:ext cx="42839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verre\Desktop\zeeklas13fixed\IMG_19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-127" r="-827" b="127"/>
          <a:stretch/>
        </p:blipFill>
        <p:spPr bwMode="auto">
          <a:xfrm>
            <a:off x="4283968" y="1143000"/>
            <a:ext cx="4860000" cy="57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rre\Desktop\zeeklas13fixed\IMG_1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1" y="-1"/>
            <a:ext cx="9162851" cy="68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77480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175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" y="0"/>
            <a:ext cx="9143999" cy="4896543"/>
          </a:xfrm>
        </p:spPr>
        <p:txBody>
          <a:bodyPr>
            <a:normAutofit/>
          </a:bodyPr>
          <a:lstStyle/>
          <a:p>
            <a:r>
              <a:rPr lang="nl-NL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Ik </a:t>
            </a:r>
            <a:r>
              <a:rPr lang="nl-NL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vond het een heel </a:t>
            </a:r>
            <a:r>
              <a:rPr lang="nl-NL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leuke zeeklas</a:t>
            </a:r>
            <a:r>
              <a:rPr lang="nl-NL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nl-NL" sz="4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Ik </a:t>
            </a:r>
            <a:r>
              <a:rPr lang="nl-NL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hoop jullie ook. </a:t>
            </a:r>
            <a:endParaRPr lang="nl-NL" sz="4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Ik </a:t>
            </a:r>
            <a:r>
              <a:rPr lang="nl-NL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wens jullie een goede zeeklas toets.</a:t>
            </a:r>
          </a:p>
          <a:p>
            <a:r>
              <a:rPr lang="nl-NL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Potvis en </a:t>
            </a:r>
            <a:r>
              <a:rPr lang="nl-NL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walvis………….studeerkoppen</a:t>
            </a:r>
            <a:r>
              <a:rPr lang="nl-NL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nl-NL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Succes</a:t>
            </a:r>
            <a:r>
              <a:rPr lang="nl-NL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2667099" y="5626196"/>
            <a:ext cx="384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Groeten </a:t>
            </a:r>
            <a:r>
              <a:rPr lang="nl-BE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Sverre</a:t>
            </a:r>
            <a:r>
              <a:rPr lang="nl-B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nl-BE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149</Words>
  <Application>Microsoft Office PowerPoint</Application>
  <PresentationFormat>Diavoorstelling (4:3)</PresentationFormat>
  <Paragraphs>21</Paragraphs>
  <Slides>9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1" baseType="lpstr">
      <vt:lpstr>Kantoorthema</vt:lpstr>
      <vt:lpstr>Pakket</vt:lpstr>
      <vt:lpstr>Zeeklas Texel</vt:lpstr>
      <vt:lpstr>We zaten op de boot op weg naar Texel.</vt:lpstr>
      <vt:lpstr>De tweede dag</vt:lpstr>
      <vt:lpstr>woensdag, de derde dag</vt:lpstr>
      <vt:lpstr>We zagen ook een hele mooie schicht .Maar eigenlijk waren we op weg naar de vuurtoren.</vt:lpstr>
      <vt:lpstr>PowerPoint-presentatie</vt:lpstr>
      <vt:lpstr>We zijn ook naar het juttersmuseum geweest.</vt:lpstr>
      <vt:lpstr>De garnaalboot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Zeeklas Texel</dc:title>
  <dc:creator>6a</dc:creator>
  <cp:lastModifiedBy>meesterluc</cp:lastModifiedBy>
  <cp:revision>29</cp:revision>
  <dcterms:created xsi:type="dcterms:W3CDTF">2013-11-07T10:13:12Z</dcterms:created>
  <dcterms:modified xsi:type="dcterms:W3CDTF">2013-11-12T12:53:11Z</dcterms:modified>
</cp:coreProperties>
</file>