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84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36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84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16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4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65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98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53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58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14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7D66-D09C-42F8-8FFC-56F0A9C7DF65}" type="datetimeFigureOut">
              <a:rPr lang="nl-NL" smtClean="0"/>
              <a:t>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A4FA-C659-467C-A891-69DDFE75A8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52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zeeklas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week   zeeklas in </a:t>
            </a:r>
            <a:r>
              <a:rPr lang="nl-NL" dirty="0"/>
              <a:t>T</a:t>
            </a:r>
            <a:r>
              <a:rPr lang="nl-NL" dirty="0" smtClean="0"/>
              <a:t>exel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847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6a\Desktop\zeeklas13fixed\zeeklas - 24 oktober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761"/>
            <a:ext cx="7416824" cy="63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19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6a\Desktop\zeeklas13fixed\zeeklas - 24 oktober (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" y="188640"/>
            <a:ext cx="8834416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4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6a\Desktop\zeeklas13fixed\zeeklas - 23 oktober (10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3"/>
            <a:ext cx="7416824" cy="66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4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6a\Desktop\zeeklas13fixed\zeeklas - 23 oktober (6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0" y="260648"/>
            <a:ext cx="8812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4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6a\Desktop\zeeklas13fixed\IMG_1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3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6a\Desktop\zeeklas13fixed\IMG_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1500"/>
            <a:ext cx="7920880" cy="62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2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6a\Desktop\zeeklas13fixed\IMG_1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764704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7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6a\Desktop\zeeklas13fixed\IMG_1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7"/>
            <a:ext cx="7272808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6a\Desktop\zeeklas13fixed\IMG_1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8681"/>
            <a:ext cx="8147732" cy="54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2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6a\Desktop\zeeklas13fixed\DSC02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1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a\Desktop\zeeklas13fixed\DSC02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620688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9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6a\Desktop\zeeklas13fixed\DSC02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548680"/>
            <a:ext cx="7776862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0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6a\Desktop\zeeklas13fixed\DSC02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8627"/>
            <a:ext cx="7344816" cy="66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75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6a\Desktop\zeeklas13fixed\DSC02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646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1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6a\Desktop\zeeklas13fixed\IMG_1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7" y="2996952"/>
            <a:ext cx="6112507" cy="36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6a\Desktop\zeeklas13fixed\IMG_1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6477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4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ecomare</a:t>
            </a:r>
            <a:endParaRPr lang="nl-NL" dirty="0"/>
          </a:p>
        </p:txBody>
      </p:sp>
      <p:pic>
        <p:nvPicPr>
          <p:cNvPr id="5122" name="Picture 2" descr="C:\Users\6a\Desktop\zeeklas13fixed\IMG_1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83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6a\Desktop\zeeklas13fixed\zeeklas - 24 oktober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5" y="404664"/>
            <a:ext cx="8812918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97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pitstop in de speeltuin</a:t>
            </a:r>
            <a:endParaRPr lang="nl-NL" dirty="0"/>
          </a:p>
        </p:txBody>
      </p:sp>
      <p:pic>
        <p:nvPicPr>
          <p:cNvPr id="7170" name="Picture 2" descr="C:\Users\6a\Desktop\zeeklas13fixed\zeeklas - 23 oktober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680520" cy="508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6a\Desktop\zeeklas13fixed\zeeklas - 23 oktober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29050" cy="51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4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-108520" y="15032"/>
            <a:ext cx="9252521" cy="389632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8194" name="Picture 2" descr="C:\Users\6a\Desktop\zeeklas13fixed\zeeklas - 24 oktober (7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39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</Words>
  <Application>Microsoft Office PowerPoint</Application>
  <PresentationFormat>Diavoorstelling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zeeklas</vt:lpstr>
      <vt:lpstr>PowerPoint-presentatie</vt:lpstr>
      <vt:lpstr>PowerPoint-presentatie</vt:lpstr>
      <vt:lpstr>PowerPoint-presentatie</vt:lpstr>
      <vt:lpstr>PowerPoint-presentatie</vt:lpstr>
      <vt:lpstr>ecomare</vt:lpstr>
      <vt:lpstr>PowerPoint-presentatie</vt:lpstr>
      <vt:lpstr>De pitstop in de speeltuin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zeeklas</dc:title>
  <dc:creator>6a</dc:creator>
  <cp:lastModifiedBy>6a</cp:lastModifiedBy>
  <cp:revision>6</cp:revision>
  <dcterms:created xsi:type="dcterms:W3CDTF">2013-11-07T10:11:53Z</dcterms:created>
  <dcterms:modified xsi:type="dcterms:W3CDTF">2013-11-07T11:04:44Z</dcterms:modified>
</cp:coreProperties>
</file>