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4" r:id="rId18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-96" y="-7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42A5-02A6-49B0-8911-890EBF8A4CC3}" type="datetimeFigureOut">
              <a:rPr lang="nl-BE" smtClean="0"/>
              <a:t>8/11/2013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4D3E-E0D9-4D0C-B037-DEAD880709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79553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42A5-02A6-49B0-8911-890EBF8A4CC3}" type="datetimeFigureOut">
              <a:rPr lang="nl-BE" smtClean="0"/>
              <a:t>8/11/2013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4D3E-E0D9-4D0C-B037-DEAD880709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90024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42A5-02A6-49B0-8911-890EBF8A4CC3}" type="datetimeFigureOut">
              <a:rPr lang="nl-BE" smtClean="0"/>
              <a:t>8/11/2013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4D3E-E0D9-4D0C-B037-DEAD880709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16833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42A5-02A6-49B0-8911-890EBF8A4CC3}" type="datetimeFigureOut">
              <a:rPr lang="nl-BE" smtClean="0"/>
              <a:t>8/11/2013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4D3E-E0D9-4D0C-B037-DEAD880709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33307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42A5-02A6-49B0-8911-890EBF8A4CC3}" type="datetimeFigureOut">
              <a:rPr lang="nl-BE" smtClean="0"/>
              <a:t>8/11/2013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4D3E-E0D9-4D0C-B037-DEAD880709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49712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42A5-02A6-49B0-8911-890EBF8A4CC3}" type="datetimeFigureOut">
              <a:rPr lang="nl-BE" smtClean="0"/>
              <a:t>8/11/2013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4D3E-E0D9-4D0C-B037-DEAD880709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09064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42A5-02A6-49B0-8911-890EBF8A4CC3}" type="datetimeFigureOut">
              <a:rPr lang="nl-BE" smtClean="0"/>
              <a:t>8/11/2013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4D3E-E0D9-4D0C-B037-DEAD880709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06337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42A5-02A6-49B0-8911-890EBF8A4CC3}" type="datetimeFigureOut">
              <a:rPr lang="nl-BE" smtClean="0"/>
              <a:t>8/11/2013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4D3E-E0D9-4D0C-B037-DEAD880709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79378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42A5-02A6-49B0-8911-890EBF8A4CC3}" type="datetimeFigureOut">
              <a:rPr lang="nl-BE" smtClean="0"/>
              <a:t>8/11/2013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4D3E-E0D9-4D0C-B037-DEAD880709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71844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42A5-02A6-49B0-8911-890EBF8A4CC3}" type="datetimeFigureOut">
              <a:rPr lang="nl-BE" smtClean="0"/>
              <a:t>8/11/2013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4D3E-E0D9-4D0C-B037-DEAD880709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82323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42A5-02A6-49B0-8911-890EBF8A4CC3}" type="datetimeFigureOut">
              <a:rPr lang="nl-BE" smtClean="0"/>
              <a:t>8/11/2013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4D3E-E0D9-4D0C-B037-DEAD880709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71006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A42A5-02A6-49B0-8911-890EBF8A4CC3}" type="datetimeFigureOut">
              <a:rPr lang="nl-BE" smtClean="0"/>
              <a:t>8/11/2013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34D3E-E0D9-4D0C-B037-DEAD880709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61405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f</a:t>
            </a:r>
            <a:r>
              <a:rPr lang="nl-BE" dirty="0" smtClean="0"/>
              <a:t>otopresentatie ZEEKLAS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 smtClean="0"/>
              <a:t>Hier komen ze die foto’s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93314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zeeklasse\IMG_07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6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zeeklasse\IMG_07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992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zeeklasse\IMG_07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0" y="0"/>
            <a:ext cx="91319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049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zeeklasse\IMG_07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437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zeeklasse\IMG_07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80" y="0"/>
            <a:ext cx="91656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924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E:\zeeklasse\IMG_07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4" y="0"/>
            <a:ext cx="9217024" cy="691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46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zeeklasse\IMG_07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3991"/>
            <a:ext cx="9144000" cy="727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176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-Hoeveel </a:t>
            </a:r>
            <a:r>
              <a:rPr lang="nl-NL" dirty="0" smtClean="0"/>
              <a:t>nog?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-Ik ben klaar!</a:t>
            </a:r>
          </a:p>
          <a:p>
            <a:pPr marL="0" indent="0">
              <a:buNone/>
            </a:pPr>
            <a:r>
              <a:rPr lang="nl-NL" dirty="0" smtClean="0"/>
              <a:t>-Oef.</a:t>
            </a:r>
          </a:p>
          <a:p>
            <a:pPr marL="0" indent="0">
              <a:buNone/>
            </a:pPr>
            <a:r>
              <a:rPr lang="nl-NL" dirty="0" smtClean="0"/>
              <a:t>-</a:t>
            </a:r>
            <a:r>
              <a:rPr lang="nl-NL" dirty="0" err="1" smtClean="0"/>
              <a:t>Grrrrrr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3900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1027" name="Picture 3" descr="E:\zeeklasse\IMG_07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15541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zeeklasse\IMG_06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7102" y="-1137101"/>
            <a:ext cx="6858000" cy="913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438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zeeklasse\IMG_07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36"/>
            <a:ext cx="9073008" cy="680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211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zeeklasse\IMG_07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65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zeeklasse\IMG_07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926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zeeklasse\IMG_0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649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zeeklasse\IMG_07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119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zeeklasse\IMG_07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16276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21</Words>
  <Application>Microsoft Office PowerPoint</Application>
  <PresentationFormat>Diavoorstelling (4:3)</PresentationFormat>
  <Paragraphs>6</Paragraphs>
  <Slides>17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18" baseType="lpstr">
      <vt:lpstr>Kantoorthema</vt:lpstr>
      <vt:lpstr>fotopresentatie ZEEKLAS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-Hoeveel nog?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fotopresentatie ZEEKLAS</dc:title>
  <dc:creator>rp2</dc:creator>
  <cp:lastModifiedBy>rp</cp:lastModifiedBy>
  <cp:revision>7</cp:revision>
  <dcterms:created xsi:type="dcterms:W3CDTF">2013-11-07T10:18:30Z</dcterms:created>
  <dcterms:modified xsi:type="dcterms:W3CDTF">2013-11-08T13:04:09Z</dcterms:modified>
</cp:coreProperties>
</file>