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photoAlbum layout="4pic" frame="frameStyle2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2145-7707-4848-A93D-17538216CE59}" type="datetimeFigureOut">
              <a:rPr lang="nl-BE" smtClean="0"/>
              <a:t>8/11/2011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5FD1-2A7A-459A-99CB-7440D87C47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74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2145-7707-4848-A93D-17538216CE59}" type="datetimeFigureOut">
              <a:rPr lang="nl-BE" smtClean="0"/>
              <a:t>8/11/2011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5FD1-2A7A-459A-99CB-7440D87C47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608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2145-7707-4848-A93D-17538216CE59}" type="datetimeFigureOut">
              <a:rPr lang="nl-BE" smtClean="0"/>
              <a:t>8/11/2011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5FD1-2A7A-459A-99CB-7440D87C47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261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2145-7707-4848-A93D-17538216CE59}" type="datetimeFigureOut">
              <a:rPr lang="nl-BE" smtClean="0"/>
              <a:t>8/11/2011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5FD1-2A7A-459A-99CB-7440D87C47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966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2145-7707-4848-A93D-17538216CE59}" type="datetimeFigureOut">
              <a:rPr lang="nl-BE" smtClean="0"/>
              <a:t>8/11/2011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5FD1-2A7A-459A-99CB-7440D87C47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613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2145-7707-4848-A93D-17538216CE59}" type="datetimeFigureOut">
              <a:rPr lang="nl-BE" smtClean="0"/>
              <a:t>8/11/2011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5FD1-2A7A-459A-99CB-7440D87C47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535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2145-7707-4848-A93D-17538216CE59}" type="datetimeFigureOut">
              <a:rPr lang="nl-BE" smtClean="0"/>
              <a:t>8/11/2011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5FD1-2A7A-459A-99CB-7440D87C47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176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2145-7707-4848-A93D-17538216CE59}" type="datetimeFigureOut">
              <a:rPr lang="nl-BE" smtClean="0"/>
              <a:t>8/11/2011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5FD1-2A7A-459A-99CB-7440D87C47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957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2145-7707-4848-A93D-17538216CE59}" type="datetimeFigureOut">
              <a:rPr lang="nl-BE" smtClean="0"/>
              <a:t>8/11/2011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5FD1-2A7A-459A-99CB-7440D87C47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173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2145-7707-4848-A93D-17538216CE59}" type="datetimeFigureOut">
              <a:rPr lang="nl-BE" smtClean="0"/>
              <a:t>8/11/2011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5FD1-2A7A-459A-99CB-7440D87C47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353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2145-7707-4848-A93D-17538216CE59}" type="datetimeFigureOut">
              <a:rPr lang="nl-BE" smtClean="0"/>
              <a:t>8/11/2011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5FD1-2A7A-459A-99CB-7440D87C47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269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42145-7707-4848-A93D-17538216CE59}" type="datetimeFigureOut">
              <a:rPr lang="nl-BE" smtClean="0"/>
              <a:t>8/11/2011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75FD1-2A7A-459A-99CB-7440D87C47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706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mtClean="0"/>
              <a:t>Fotoalbum</a:t>
            </a:r>
            <a:endParaRPr lang="nl-BE"/>
          </a:p>
        </p:txBody>
      </p:sp>
      <p:pic>
        <p:nvPicPr>
          <p:cNvPr id="1027" name="Picture 3" descr="C:\Documents and Settings\bstegen\Local Settings\Temporary Internet Files\Content.IE5\IVA8ICHD\MC9004447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5" y="-6862"/>
            <a:ext cx="7848872" cy="69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2" y="4725144"/>
            <a:ext cx="6400800" cy="1993776"/>
          </a:xfrm>
        </p:spPr>
        <p:txBody>
          <a:bodyPr>
            <a:normAutofit fontScale="55000" lnSpcReduction="20000"/>
          </a:bodyPr>
          <a:lstStyle/>
          <a:p>
            <a:endParaRPr lang="nl-BE" b="1" dirty="0" smtClean="0"/>
          </a:p>
          <a:p>
            <a:endParaRPr lang="nl-BE" b="1" dirty="0"/>
          </a:p>
          <a:p>
            <a:r>
              <a:rPr lang="nl-BE" sz="9300" b="1" smtClean="0">
                <a:solidFill>
                  <a:schemeClr val="tx1"/>
                </a:solidFill>
              </a:rPr>
              <a:t>Rommelmarkt van het </a:t>
            </a:r>
            <a:r>
              <a:rPr lang="nl-BE" sz="9300" b="1" dirty="0" smtClean="0">
                <a:solidFill>
                  <a:schemeClr val="tx1"/>
                </a:solidFill>
              </a:rPr>
              <a:t>4</a:t>
            </a:r>
            <a:r>
              <a:rPr lang="nl-BE" sz="9300" b="1" baseline="30000" dirty="0" smtClean="0">
                <a:solidFill>
                  <a:schemeClr val="tx1"/>
                </a:solidFill>
              </a:rPr>
              <a:t>e</a:t>
            </a:r>
            <a:r>
              <a:rPr lang="nl-BE" sz="9300" b="1" dirty="0" smtClean="0">
                <a:solidFill>
                  <a:schemeClr val="tx1"/>
                </a:solidFill>
              </a:rPr>
              <a:t> leerjaar</a:t>
            </a:r>
            <a:endParaRPr lang="nl-BE" sz="9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1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27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Afbeelding 2" descr="IMG_278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Afbeelding 3" descr="IMG_2782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Afbeelding 4" descr="IMG_2783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75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27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Afbeelding 2" descr="IMG_278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Afbeelding 3" descr="IMG_2786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Afbeelding 4" descr="IMG_2787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811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278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Afbeelding 2" descr="IMG_278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Afbeelding 3" descr="IMG_2790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Afbeelding 4" descr="IMG_2792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97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279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Afbeelding 2" descr="IMG_279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Afbeelding 3" descr="IMG_2795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Afbeelding 4" descr="IMG_2796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80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27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457200"/>
            <a:ext cx="7514795" cy="5636096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8618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</Words>
  <Application>Microsoft Office PowerPoint</Application>
  <PresentationFormat>Diavoorstelling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Fotoalbum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Klaveren 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Bieke Stegen</dc:creator>
  <cp:lastModifiedBy>Bieke Stegen</cp:lastModifiedBy>
  <cp:revision>1</cp:revision>
  <dcterms:created xsi:type="dcterms:W3CDTF">2011-11-08T13:21:55Z</dcterms:created>
  <dcterms:modified xsi:type="dcterms:W3CDTF">2011-11-08T13:24:51Z</dcterms:modified>
</cp:coreProperties>
</file>