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7" r:id="rId10"/>
    <p:sldId id="266" r:id="rId11"/>
    <p:sldId id="265" r:id="rId12"/>
    <p:sldId id="264" r:id="rId1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82" d="100"/>
          <a:sy n="82" d="100"/>
        </p:scale>
        <p:origin x="-43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34D3-BC99-4AA4-9991-1CA15603DE7C}" type="datetimeFigureOut">
              <a:rPr lang="nl-BE" smtClean="0"/>
              <a:pPr/>
              <a:t>22/04/2012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E545AFA-917D-44A8-8947-4CFEED34060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34D3-BC99-4AA4-9991-1CA15603DE7C}" type="datetimeFigureOut">
              <a:rPr lang="nl-BE" smtClean="0"/>
              <a:pPr/>
              <a:t>22/04/2012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5AFA-917D-44A8-8947-4CFEED34060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34D3-BC99-4AA4-9991-1CA15603DE7C}" type="datetimeFigureOut">
              <a:rPr lang="nl-BE" smtClean="0"/>
              <a:pPr/>
              <a:t>22/04/2012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5AFA-917D-44A8-8947-4CFEED34060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34D3-BC99-4AA4-9991-1CA15603DE7C}" type="datetimeFigureOut">
              <a:rPr lang="nl-BE" smtClean="0"/>
              <a:pPr/>
              <a:t>22/04/2012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5AFA-917D-44A8-8947-4CFEED34060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34D3-BC99-4AA4-9991-1CA15603DE7C}" type="datetimeFigureOut">
              <a:rPr lang="nl-BE" smtClean="0"/>
              <a:pPr/>
              <a:t>22/04/2012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5AFA-917D-44A8-8947-4CFEED34060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34D3-BC99-4AA4-9991-1CA15603DE7C}" type="datetimeFigureOut">
              <a:rPr lang="nl-BE" smtClean="0"/>
              <a:pPr/>
              <a:t>22/04/2012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5AFA-917D-44A8-8947-4CFEED34060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34D3-BC99-4AA4-9991-1CA15603DE7C}" type="datetimeFigureOut">
              <a:rPr lang="nl-BE" smtClean="0"/>
              <a:pPr/>
              <a:t>22/04/2012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5AFA-917D-44A8-8947-4CFEED34060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34D3-BC99-4AA4-9991-1CA15603DE7C}" type="datetimeFigureOut">
              <a:rPr lang="nl-BE" smtClean="0"/>
              <a:pPr/>
              <a:t>22/04/2012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5AFA-917D-44A8-8947-4CFEED34060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34D3-BC99-4AA4-9991-1CA15603DE7C}" type="datetimeFigureOut">
              <a:rPr lang="nl-BE" smtClean="0"/>
              <a:pPr/>
              <a:t>22/04/2012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5AFA-917D-44A8-8947-4CFEED34060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34D3-BC99-4AA4-9991-1CA15603DE7C}" type="datetimeFigureOut">
              <a:rPr lang="nl-BE" smtClean="0"/>
              <a:pPr/>
              <a:t>22/04/2012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5AFA-917D-44A8-8947-4CFEED34060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34D3-BC99-4AA4-9991-1CA15603DE7C}" type="datetimeFigureOut">
              <a:rPr lang="nl-BE" smtClean="0"/>
              <a:pPr/>
              <a:t>22/04/2012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5AFA-917D-44A8-8947-4CFEED34060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FDA34D3-BC99-4AA4-9991-1CA15603DE7C}" type="datetimeFigureOut">
              <a:rPr lang="nl-BE" smtClean="0"/>
              <a:pPr/>
              <a:t>22/04/2012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8E545AFA-917D-44A8-8947-4CFEED34060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ndAc>
      <p:stSnd>
        <p:snd r:embed="rId13" name="click.wav"/>
      </p:stSnd>
    </p:sndAc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google.be/imgres?imgurl=http://lw5.easy-site.nl/Groene_Hart_Ziekenhuis_C01/UploadData/images/1/1280/algemeen/Nieuw/Smiley.gif&amp;imgrefurl=http://lw5.easy-site.nl/Groene_Hart_Ziekenhuis_C01/default.asp%3FCustID%3D604%26ComID%3D1%26bottest%3D%26modid%3D1215%26itemid%3D0%26time%3D-1&amp;usg=__licKIYhOcl_aF1YGZKC5El4qGCE=&amp;h=300&amp;w=300&amp;sz=9&amp;hl=nl&amp;start=8&amp;zoom=1&amp;tbnid=mPgWIb0YYRhT2M:&amp;tbnh=116&amp;tbnw=116&amp;ei=qkGUT8ifLsODOs_P1fwD&amp;prev=/search%3Fq%3Dblije%2Bsmiley%26hl%3Dnl%26gbv%3D2%26tbm%3Disch&amp;itbs=1" TargetMode="External"/><Relationship Id="rId7" Type="http://schemas.openxmlformats.org/officeDocument/2006/relationships/hyperlink" Target="http://www.google.be/imgres?imgurl=http://image.spreadshirt.net/image-server/image/composition/10581048/view/1/producttypecolor/70/type/png/width/378/height/378/wit-zwart-smiley-wink-baby-shirts_design.png&amp;imgrefurl=http://forum.gratiz.be/index.php%3Ftopic%3D255880.0&amp;usg=__IpZxKKxmw0vcSRkxjYQ1Czp3haw=&amp;h=378&amp;w=378&amp;sz=35&amp;hl=nl&amp;start=111&amp;zoom=1&amp;tbnid=y3izvSB2hBDdoM:&amp;tbnh=122&amp;tbnw=122&amp;ei=8UGUT8fvI4qAOsSepYYE&amp;prev=/search%3Fq%3Dblije%2Bsmiley%26start%3D105%26hl%3Dnl%26sa%3DN%26gbv%3D2%26tbm%3Disch&amp;itbs=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hyperlink" Target="http://www.google.be/imgres?imgurl=http://www.animaatjes.nl/smileys/smileys-en-emoticons/3d/animaatjes-3d-90546.png&amp;imgrefurl=http://online.winxclub.com/forum/viewtopic.php%3Ff%3D71%26t%3D100736&amp;usg=__f7H8OEjnHuQJQ2mkSZgapiRZvWU=&amp;h=250&amp;w=250&amp;sz=245&amp;hl=nl&amp;start=13&amp;zoom=1&amp;tbnid=H-MXOHUQ3lCimM:&amp;tbnh=111&amp;tbnw=111&amp;ei=qkGUT8ifLsODOs_P1fwD&amp;prev=/search%3Fq%3Dblije%2Bsmiley%26hl%3Dnl%26gbv%3D2%26tbm%3Disch&amp;itbs=1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://www.google.be/imgres?imgurl=http://94.100.121.67/1156350001-1156400000/1156380601-1156380700/1156380655_16_hQpL.jpeg&amp;imgrefurl=http://jefroet.hyves.nl/&amp;usg=__4LxDKjS3ixsFUPQGZH7XxAec6_E=&amp;h=120&amp;w=120&amp;sz=9&amp;hl=nl&amp;start=145&amp;zoom=1&amp;tbnid=lP6llQCzZy1X9M:&amp;tbnh=88&amp;tbnw=88&amp;ei=CEKUT5DpOsaaOrf6tIAE&amp;prev=/search%3Fq%3Dblije%2Bsmiley%26start%3D126%26hl%3Dnl%26sa%3DN%26gbv%3D2%26tbm%3Disch&amp;itbs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gen.be/deboottechniek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5736" y="993304"/>
            <a:ext cx="4464496" cy="2147664"/>
          </a:xfrm>
        </p:spPr>
        <p:txBody>
          <a:bodyPr>
            <a:noAutofit/>
          </a:bodyPr>
          <a:lstStyle/>
          <a:p>
            <a:pPr algn="ctr"/>
            <a:r>
              <a:rPr lang="nl-BE" sz="6000" dirty="0" smtClean="0">
                <a:latin typeface="Jokerman" pitchFamily="82" charset="0"/>
              </a:rPr>
              <a:t/>
            </a:r>
            <a:br>
              <a:rPr lang="nl-BE" sz="6000" dirty="0" smtClean="0">
                <a:latin typeface="Jokerman" pitchFamily="82" charset="0"/>
              </a:rPr>
            </a:br>
            <a:r>
              <a:rPr lang="nl-BE" sz="6000" dirty="0" smtClean="0">
                <a:latin typeface="Jokerman" pitchFamily="82" charset="0"/>
              </a:rPr>
              <a:t>‘</a:t>
            </a:r>
            <a:r>
              <a:rPr lang="nl-BE" sz="4400" dirty="0" smtClean="0">
                <a:latin typeface="Jokerman" pitchFamily="82" charset="0"/>
              </a:rPr>
              <a:t>DE da </a:t>
            </a:r>
            <a:r>
              <a:rPr lang="nl-BE" sz="4400" dirty="0" err="1" smtClean="0">
                <a:latin typeface="Jokerman" pitchFamily="82" charset="0"/>
              </a:rPr>
              <a:t>vinci</a:t>
            </a:r>
            <a:r>
              <a:rPr lang="nl-BE" sz="4400" dirty="0" smtClean="0">
                <a:latin typeface="Jokerman" pitchFamily="82" charset="0"/>
              </a:rPr>
              <a:t> boot!’</a:t>
            </a:r>
            <a:endParaRPr lang="nl-BE" sz="4400" dirty="0">
              <a:latin typeface="Jokerman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55776" y="3907631"/>
            <a:ext cx="3886200" cy="1825625"/>
          </a:xfrm>
        </p:spPr>
        <p:txBody>
          <a:bodyPr/>
          <a:lstStyle/>
          <a:p>
            <a:r>
              <a:rPr lang="nl-BE" dirty="0" smtClean="0"/>
              <a:t>Door</a:t>
            </a:r>
          </a:p>
          <a:p>
            <a:r>
              <a:rPr lang="nl-BE" dirty="0" smtClean="0"/>
              <a:t>Axelle, Jolien en Michiel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3449815665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Jokerman" pitchFamily="82" charset="0"/>
              </a:rPr>
              <a:t>Extra foto’s</a:t>
            </a:r>
            <a:endParaRPr lang="nl-BE" dirty="0">
              <a:latin typeface="Jokerman" pitchFamily="82" charset="0"/>
            </a:endParaRPr>
          </a:p>
        </p:txBody>
      </p:sp>
      <p:pic>
        <p:nvPicPr>
          <p:cNvPr id="4" name="Tijdelijke aanduiding voor inhoud 3" descr="foto's Ipod axelle 22-04-12 3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1656184" cy="2208245"/>
          </a:xfrm>
        </p:spPr>
      </p:pic>
      <p:sp>
        <p:nvSpPr>
          <p:cNvPr id="6" name="Tekstvak 5"/>
          <p:cNvSpPr txBox="1"/>
          <p:nvPr/>
        </p:nvSpPr>
        <p:spPr>
          <a:xfrm>
            <a:off x="827584" y="393305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Motor vanbinnen</a:t>
            </a:r>
            <a:endParaRPr lang="nl-BE" dirty="0"/>
          </a:p>
        </p:txBody>
      </p:sp>
      <p:pic>
        <p:nvPicPr>
          <p:cNvPr id="7" name="Afbeelding 6" descr="techniek 001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196752"/>
            <a:ext cx="1817084" cy="191683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55776" y="321297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Michiel die trots naar het schoepenrad kijkt! </a:t>
            </a:r>
            <a:r>
              <a:rPr lang="nl-BE" dirty="0" smtClean="0">
                <a:sym typeface="Wingdings" pitchFamily="2" charset="2"/>
              </a:rPr>
              <a:t></a:t>
            </a:r>
            <a:endParaRPr lang="nl-BE" dirty="0"/>
          </a:p>
        </p:txBody>
      </p:sp>
      <p:pic>
        <p:nvPicPr>
          <p:cNvPr id="11" name="Afbeelding 10" descr="axelle schur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836712"/>
            <a:ext cx="2392640" cy="1944216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4860032" y="285293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Axelle die volop aan het schuren is!</a:t>
            </a:r>
            <a:r>
              <a:rPr lang="nl-BE" dirty="0" smtClean="0">
                <a:sym typeface="Wingdings" pitchFamily="2" charset="2"/>
              </a:rPr>
              <a:t></a:t>
            </a:r>
            <a:endParaRPr lang="nl-BE" dirty="0"/>
          </a:p>
        </p:txBody>
      </p:sp>
      <p:pic>
        <p:nvPicPr>
          <p:cNvPr id="13" name="Afbeelding 12" descr="foto's Ipod axelle 22-04-12 3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3429000"/>
            <a:ext cx="1584176" cy="2112234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5364088" y="5589240"/>
            <a:ext cx="3631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En </a:t>
            </a:r>
            <a:r>
              <a:rPr lang="nl-BE" dirty="0" err="1" smtClean="0"/>
              <a:t>jolien</a:t>
            </a:r>
            <a:r>
              <a:rPr lang="nl-BE" dirty="0" smtClean="0"/>
              <a:t> die graag vernist!</a:t>
            </a:r>
            <a:r>
              <a:rPr lang="nl-BE" dirty="0" smtClean="0">
                <a:sym typeface="Wingdings" pitchFamily="2" charset="2"/>
              </a:rPr>
              <a:t></a:t>
            </a:r>
            <a:endParaRPr lang="nl-BE" dirty="0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latin typeface="Jokerman" pitchFamily="82" charset="0"/>
              </a:rPr>
              <a:t>Leuk nieuws!</a:t>
            </a:r>
            <a:endParaRPr lang="nl-BE" dirty="0">
              <a:latin typeface="Jokerman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2498576" y="1556792"/>
            <a:ext cx="3369568" cy="2736304"/>
          </a:xfrm>
        </p:spPr>
        <p:txBody>
          <a:bodyPr/>
          <a:lstStyle/>
          <a:p>
            <a:r>
              <a:rPr lang="nl-BE" dirty="0" smtClean="0"/>
              <a:t>We zijn natuurlijk heel blij dat onze boot tijdens de opendeurdag van onze school, ten toon gesteld werd.</a:t>
            </a:r>
            <a:r>
              <a:rPr lang="nl-BE" dirty="0" smtClean="0">
                <a:sym typeface="Wingdings" pitchFamily="2" charset="2"/>
              </a:rPr>
              <a:t></a:t>
            </a:r>
            <a:endParaRPr lang="nl-BE" dirty="0"/>
          </a:p>
        </p:txBody>
      </p:sp>
      <p:pic>
        <p:nvPicPr>
          <p:cNvPr id="3074" name="Picture 2" descr="http://t2.gstatic.com/images?q=tbn:ANd9GcQmX1-LqgF2J1i0XbUCcKRQfHQOpkNp9vzsNhDTm49HxaiD9JaQ872qCg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0928">
            <a:off x="6804248" y="1268760"/>
            <a:ext cx="1104900" cy="1104901"/>
          </a:xfrm>
          <a:prstGeom prst="rect">
            <a:avLst/>
          </a:prstGeom>
          <a:noFill/>
        </p:spPr>
      </p:pic>
      <p:pic>
        <p:nvPicPr>
          <p:cNvPr id="3076" name="Picture 4" descr="http://t3.gstatic.com/images?q=tbn:ANd9GcSwen7FugZ9Qbc0ja1LJY5R203bDM7XblrKMXeRcJ9V0u4WHHXpRZzeFe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08863">
            <a:off x="5045739" y="3686715"/>
            <a:ext cx="1057275" cy="1057276"/>
          </a:xfrm>
          <a:prstGeom prst="rect">
            <a:avLst/>
          </a:prstGeom>
          <a:noFill/>
        </p:spPr>
      </p:pic>
      <p:pic>
        <p:nvPicPr>
          <p:cNvPr id="3078" name="Picture 6" descr="http://t3.gstatic.com/images?q=tbn:ANd9GcSpA4L0ubhb2HRyhEGeZGBFVtXlwurnYheLR-ezboiLbD8Bv8lVXXQscQ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98187">
            <a:off x="1855179" y="3808521"/>
            <a:ext cx="1162050" cy="1162050"/>
          </a:xfrm>
          <a:prstGeom prst="rect">
            <a:avLst/>
          </a:prstGeom>
          <a:noFill/>
        </p:spPr>
      </p:pic>
      <p:pic>
        <p:nvPicPr>
          <p:cNvPr id="3080" name="Picture 8" descr="http://t1.gstatic.com/images?q=tbn:ANd9GcQHS7KazYR5KeVaYlMoWMZcE8mC1aEKACduCq8BABswBo7GE0MhU67u4DI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1700808"/>
            <a:ext cx="838200" cy="83820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2313" y="2138933"/>
            <a:ext cx="7772400" cy="1362075"/>
          </a:xfrm>
        </p:spPr>
        <p:txBody>
          <a:bodyPr/>
          <a:lstStyle/>
          <a:p>
            <a:pPr algn="ctr"/>
            <a:r>
              <a:rPr lang="nl-BE" dirty="0" smtClean="0">
                <a:latin typeface="Jokerman" pitchFamily="82" charset="0"/>
              </a:rPr>
              <a:t>Dit is ons eindwerk!</a:t>
            </a:r>
            <a:endParaRPr lang="nl-BE" dirty="0">
              <a:latin typeface="Jokerman" pitchFamily="82" charset="0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>
          <a:xfrm>
            <a:off x="722313" y="3356992"/>
            <a:ext cx="7772400" cy="1500187"/>
          </a:xfrm>
        </p:spPr>
        <p:txBody>
          <a:bodyPr/>
          <a:lstStyle/>
          <a:p>
            <a:r>
              <a:rPr lang="nl-BE" dirty="0" smtClean="0"/>
              <a:t>Groetjes </a:t>
            </a:r>
            <a:br>
              <a:rPr lang="nl-BE" dirty="0" smtClean="0"/>
            </a:br>
            <a:r>
              <a:rPr lang="nl-BE" dirty="0" smtClean="0"/>
              <a:t>Axelle, </a:t>
            </a:r>
            <a:r>
              <a:rPr lang="nl-BE" dirty="0" err="1" smtClean="0"/>
              <a:t>Jolien</a:t>
            </a:r>
            <a:r>
              <a:rPr lang="nl-BE" dirty="0" smtClean="0"/>
              <a:t> en Michiel</a:t>
            </a:r>
            <a:endParaRPr lang="nl-BE" dirty="0"/>
          </a:p>
        </p:txBody>
      </p:sp>
      <p:pic>
        <p:nvPicPr>
          <p:cNvPr id="2050" name="Picture 2" descr="http://www.nlcomputerforum.nl/bestanden/afscheid-vrolij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24944"/>
            <a:ext cx="1224136" cy="93267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282949"/>
            <a:ext cx="7772400" cy="1362075"/>
          </a:xfrm>
        </p:spPr>
        <p:txBody>
          <a:bodyPr/>
          <a:lstStyle/>
          <a:p>
            <a:pPr algn="ctr"/>
            <a:r>
              <a:rPr lang="nl-BE" dirty="0" smtClean="0">
                <a:latin typeface="Jokerman" pitchFamily="82" charset="0"/>
              </a:rPr>
              <a:t>Wie is da </a:t>
            </a:r>
            <a:r>
              <a:rPr lang="nl-BE" dirty="0" err="1" smtClean="0">
                <a:latin typeface="Jokerman" pitchFamily="82" charset="0"/>
              </a:rPr>
              <a:t>vinci</a:t>
            </a:r>
            <a:r>
              <a:rPr lang="nl-BE" dirty="0" smtClean="0">
                <a:latin typeface="Jokerman" pitchFamily="82" charset="0"/>
              </a:rPr>
              <a:t>?</a:t>
            </a:r>
            <a:endParaRPr lang="nl-BE" dirty="0"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146133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Jokerman" pitchFamily="82" charset="0"/>
              </a:rPr>
              <a:t>Da Vinci</a:t>
            </a:r>
            <a:endParaRPr lang="nl-BE" dirty="0">
              <a:latin typeface="Jokerman" pitchFamily="82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>
                <a:latin typeface="Comic Sans MS" pitchFamily="66" charset="0"/>
              </a:rPr>
              <a:t>Leonardo Da Vinci (Leonardo </a:t>
            </a:r>
            <a:r>
              <a:rPr lang="nl-BE" dirty="0" err="1" smtClean="0">
                <a:latin typeface="Comic Sans MS" pitchFamily="66" charset="0"/>
              </a:rPr>
              <a:t>di</a:t>
            </a:r>
            <a:r>
              <a:rPr lang="nl-BE" dirty="0" smtClean="0">
                <a:latin typeface="Comic Sans MS" pitchFamily="66" charset="0"/>
              </a:rPr>
              <a:t> </a:t>
            </a:r>
            <a:r>
              <a:rPr lang="nl-BE" dirty="0" err="1" smtClean="0">
                <a:latin typeface="Comic Sans MS" pitchFamily="66" charset="0"/>
              </a:rPr>
              <a:t>Ser</a:t>
            </a:r>
            <a:r>
              <a:rPr lang="nl-BE" dirty="0" smtClean="0">
                <a:latin typeface="Comic Sans MS" pitchFamily="66" charset="0"/>
              </a:rPr>
              <a:t> </a:t>
            </a:r>
            <a:r>
              <a:rPr lang="nl-BE" dirty="0" err="1" smtClean="0">
                <a:latin typeface="Comic Sans MS" pitchFamily="66" charset="0"/>
              </a:rPr>
              <a:t>Piero</a:t>
            </a:r>
            <a:r>
              <a:rPr lang="nl-BE" dirty="0" smtClean="0">
                <a:latin typeface="Comic Sans MS" pitchFamily="66" charset="0"/>
              </a:rPr>
              <a:t>) werd geboren op 15 april 1452 in Vinci. Tijdens zijn eerste levensjaren woonde hij bij zijn moeder op het platteland.</a:t>
            </a:r>
          </a:p>
          <a:p>
            <a:r>
              <a:rPr lang="nl-BE" dirty="0" smtClean="0">
                <a:latin typeface="Comic Sans MS" pitchFamily="66" charset="0"/>
              </a:rPr>
              <a:t>In 1457 verhuisde Leonardo naar zijn vader en diens vrouw </a:t>
            </a:r>
            <a:r>
              <a:rPr lang="nl-BE" dirty="0" err="1" smtClean="0">
                <a:latin typeface="Comic Sans MS" pitchFamily="66" charset="0"/>
              </a:rPr>
              <a:t>Albiera</a:t>
            </a:r>
            <a:r>
              <a:rPr lang="nl-BE" dirty="0" smtClean="0">
                <a:latin typeface="Comic Sans MS" pitchFamily="66" charset="0"/>
              </a:rPr>
              <a:t>.</a:t>
            </a:r>
          </a:p>
          <a:p>
            <a:r>
              <a:rPr lang="nl-BE" dirty="0" smtClean="0">
                <a:latin typeface="Comic Sans MS" pitchFamily="66" charset="0"/>
              </a:rPr>
              <a:t>Van 1513 tot 1516 woonde hij in Rome, hij ging toen werken voor koning Frans 1 van Frankrijk in het kasteel van </a:t>
            </a:r>
            <a:r>
              <a:rPr lang="nl-BE" dirty="0" err="1" smtClean="0">
                <a:latin typeface="Comic Sans MS" pitchFamily="66" charset="0"/>
              </a:rPr>
              <a:t>Amboise</a:t>
            </a:r>
            <a:r>
              <a:rPr lang="nl-BE" dirty="0" smtClean="0">
                <a:latin typeface="Comic Sans MS" pitchFamily="66" charset="0"/>
              </a:rPr>
              <a:t>.</a:t>
            </a:r>
          </a:p>
          <a:p>
            <a:r>
              <a:rPr lang="nl-BE" dirty="0" smtClean="0">
                <a:latin typeface="Comic Sans MS" pitchFamily="66" charset="0"/>
              </a:rPr>
              <a:t>Leonardo overleed in het Franse </a:t>
            </a:r>
            <a:r>
              <a:rPr lang="nl-BE" dirty="0" err="1" smtClean="0">
                <a:latin typeface="Comic Sans MS" pitchFamily="66" charset="0"/>
              </a:rPr>
              <a:t>Amboise</a:t>
            </a:r>
            <a:r>
              <a:rPr lang="nl-BE" dirty="0" smtClean="0">
                <a:latin typeface="Comic Sans MS" pitchFamily="66" charset="0"/>
              </a:rPr>
              <a:t> op 2 mei 1519.</a:t>
            </a:r>
          </a:p>
          <a:p>
            <a:r>
              <a:rPr lang="nl-BE" dirty="0" smtClean="0">
                <a:latin typeface="Comic Sans MS" pitchFamily="66" charset="0"/>
              </a:rPr>
              <a:t>Hij is beroemd van schilderwerken zoals de "</a:t>
            </a:r>
            <a:r>
              <a:rPr lang="nl-BE" dirty="0" err="1" smtClean="0">
                <a:latin typeface="Comic Sans MS" pitchFamily="66" charset="0"/>
              </a:rPr>
              <a:t>Mona</a:t>
            </a:r>
            <a:r>
              <a:rPr lang="nl-BE" dirty="0" smtClean="0">
                <a:latin typeface="Comic Sans MS" pitchFamily="66" charset="0"/>
              </a:rPr>
              <a:t> Lisa" en het "Laatste Avondmaal."</a:t>
            </a:r>
          </a:p>
          <a:p>
            <a:r>
              <a:rPr lang="nl-BE" dirty="0" smtClean="0">
                <a:latin typeface="Comic Sans MS" pitchFamily="66" charset="0"/>
              </a:rPr>
              <a:t>Leonardo was niet alleen schilder maar ook architect, uitvinder, filosoof,...</a:t>
            </a:r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latin typeface="Jokerman" pitchFamily="82" charset="0"/>
              </a:rPr>
              <a:t>Bekendste schilderijen</a:t>
            </a:r>
            <a:endParaRPr lang="nl-BE" dirty="0">
              <a:latin typeface="Jokerman" pitchFamily="82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BE" dirty="0" smtClean="0">
                <a:latin typeface="Comic Sans MS" pitchFamily="66" charset="0"/>
              </a:rPr>
              <a:t>‘</a:t>
            </a:r>
            <a:r>
              <a:rPr lang="nl-BE" dirty="0" err="1" smtClean="0">
                <a:latin typeface="Comic Sans MS" pitchFamily="66" charset="0"/>
              </a:rPr>
              <a:t>Mona</a:t>
            </a:r>
            <a:r>
              <a:rPr lang="nl-BE" dirty="0" smtClean="0">
                <a:latin typeface="Comic Sans MS" pitchFamily="66" charset="0"/>
              </a:rPr>
              <a:t> Lisa’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BE" dirty="0" smtClean="0">
                <a:latin typeface="Comic Sans MS" pitchFamily="66" charset="0"/>
              </a:rPr>
              <a:t>‘Laatste avondmaal’</a:t>
            </a:r>
            <a:endParaRPr lang="nl-BE" dirty="0">
              <a:latin typeface="Comic Sans MS" pitchFamily="66" charset="0"/>
            </a:endParaRPr>
          </a:p>
        </p:txBody>
      </p:sp>
      <p:pic>
        <p:nvPicPr>
          <p:cNvPr id="7" name="Tijdelijke aanduiding voor inhoud 6" descr="imagesCA3HY9EU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115616" y="2348880"/>
            <a:ext cx="2520280" cy="3920436"/>
          </a:xfrm>
        </p:spPr>
      </p:pic>
      <p:pic>
        <p:nvPicPr>
          <p:cNvPr id="8" name="Tijdelijke aanduiding voor inhoud 7" descr="naamloos.pn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3923928" y="2852936"/>
            <a:ext cx="4844529" cy="2555528"/>
          </a:xfrm>
        </p:spPr>
      </p:pic>
    </p:spTree>
  </p:cSld>
  <p:clrMapOvr>
    <a:masterClrMapping/>
  </p:clrMapOvr>
  <p:transition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nl-BE" dirty="0" smtClean="0">
                <a:latin typeface="Jokerman" pitchFamily="82" charset="0"/>
              </a:rPr>
              <a:t>Nu onze boot!</a:t>
            </a:r>
            <a:endParaRPr lang="nl-BE" dirty="0">
              <a:latin typeface="Jokerman" pitchFamily="82" charset="0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Jokerman" pitchFamily="82" charset="0"/>
              </a:rPr>
              <a:t>schoepenrad</a:t>
            </a:r>
            <a:endParaRPr lang="nl-BE" dirty="0">
              <a:latin typeface="Jokerman" pitchFamily="82" charset="0"/>
            </a:endParaRP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6592" y="1340768"/>
            <a:ext cx="3733800" cy="373380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4294967295"/>
          </p:nvPr>
        </p:nvSpPr>
        <p:spPr>
          <a:xfrm>
            <a:off x="0" y="1524000"/>
            <a:ext cx="3381375" cy="3295650"/>
          </a:xfrm>
        </p:spPr>
        <p:txBody>
          <a:bodyPr/>
          <a:lstStyle/>
          <a:p>
            <a:r>
              <a:rPr lang="nl-BE" dirty="0" smtClean="0"/>
              <a:t> </a:t>
            </a:r>
            <a:r>
              <a:rPr lang="nl-BE" sz="2000" dirty="0" smtClean="0"/>
              <a:t>Dit is eigenlijk niet een echt schoepenrad, wij dachten: ‘hoe kunnen we de boot laten drijven en vooruit laten gaan?!’ Ons eerste idee was een soort schoepenrad te maken met een motor </a:t>
            </a:r>
            <a:r>
              <a:rPr lang="nl-BE" sz="2000" dirty="0" smtClean="0">
                <a:sym typeface="Wingdings" pitchFamily="2" charset="2"/>
              </a:rPr>
              <a:t>!</a:t>
            </a:r>
            <a:endParaRPr lang="nl-BE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807200560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nl-BE" dirty="0" smtClean="0">
                <a:latin typeface="Jokerman" pitchFamily="82" charset="0"/>
              </a:rPr>
              <a:t>De motor</a:t>
            </a:r>
            <a:endParaRPr lang="nl-BE" dirty="0">
              <a:latin typeface="Jokerman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908720"/>
            <a:ext cx="2592288" cy="4680520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We hebben de motor te danken aan Michiel… Hij heeft zijn lego motor afgestaan voor onze boot! We hebben de motor met draadjes verbonden aan een batterij.</a:t>
            </a:r>
          </a:p>
          <a:p>
            <a:pPr>
              <a:buNone/>
            </a:pPr>
            <a:r>
              <a:rPr lang="nl-BE" dirty="0" smtClean="0"/>
              <a:t>    Daardoor gaat de motor draaien en hierdoor draait het wiel en gaat onze boot vooruit!</a:t>
            </a:r>
            <a:endParaRPr lang="nl-BE" dirty="0"/>
          </a:p>
        </p:txBody>
      </p:sp>
      <p:pic>
        <p:nvPicPr>
          <p:cNvPr id="1026" name="Picture 2" descr="C:\Users\Public\Pictures\Axelle\tec eindwerk\techniek 018(verkleind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4077072" cy="4077072"/>
          </a:xfrm>
          <a:prstGeom prst="rect">
            <a:avLst/>
          </a:prstGeom>
          <a:noFill/>
        </p:spPr>
      </p:pic>
      <p:sp>
        <p:nvSpPr>
          <p:cNvPr id="8" name="PIJL-RECHTS 7"/>
          <p:cNvSpPr/>
          <p:nvPr/>
        </p:nvSpPr>
        <p:spPr>
          <a:xfrm rot="947790">
            <a:off x="2472618" y="3255620"/>
            <a:ext cx="40838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Jokerman" pitchFamily="82" charset="0"/>
              </a:rPr>
              <a:t>Bijna klaar!</a:t>
            </a:r>
            <a:endParaRPr lang="nl-BE" dirty="0">
              <a:latin typeface="Jokerman" pitchFamily="82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nl-BE" sz="2400" dirty="0" smtClean="0">
                <a:latin typeface="Comic Sans MS" pitchFamily="66" charset="0"/>
              </a:rPr>
              <a:t>Nu onze boot + site + PowerPoint bijna klaar is moeten we de boot nog vernissen en testen. Hiervoor komen we nog een laatste keer samen…</a:t>
            </a:r>
          </a:p>
          <a:p>
            <a:r>
              <a:rPr lang="nl-BE" sz="2400" dirty="0" smtClean="0">
                <a:latin typeface="Comic Sans MS" pitchFamily="66" charset="0"/>
              </a:rPr>
              <a:t> </a:t>
            </a:r>
            <a:endParaRPr lang="nl-BE" sz="2400" dirty="0">
              <a:latin typeface="Comic Sans MS" pitchFamily="66" charset="0"/>
            </a:endParaRPr>
          </a:p>
        </p:txBody>
      </p:sp>
      <p:pic>
        <p:nvPicPr>
          <p:cNvPr id="5" name="Tijdelijke aanduiding voor inhoud 4" descr="foto's Ipod axelle 22-04-12 323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4943475" y="609600"/>
            <a:ext cx="3143250" cy="4191000"/>
          </a:xfrm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620688"/>
            <a:ext cx="7772400" cy="1362075"/>
          </a:xfrm>
        </p:spPr>
        <p:txBody>
          <a:bodyPr/>
          <a:lstStyle/>
          <a:p>
            <a:r>
              <a:rPr lang="nl-BE" dirty="0" smtClean="0">
                <a:latin typeface="Jokerman" pitchFamily="82" charset="0"/>
              </a:rPr>
              <a:t>SITE !</a:t>
            </a:r>
            <a:endParaRPr lang="nl-BE" dirty="0">
              <a:latin typeface="Jokerman" pitchFamily="82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5576" y="2132856"/>
            <a:ext cx="7772400" cy="1500187"/>
          </a:xfrm>
        </p:spPr>
        <p:txBody>
          <a:bodyPr/>
          <a:lstStyle/>
          <a:p>
            <a:r>
              <a:rPr lang="nl-BE" sz="2800" dirty="0" smtClean="0"/>
              <a:t>Bekijk </a:t>
            </a:r>
            <a:r>
              <a:rPr lang="nl-BE" sz="2800" dirty="0" smtClean="0"/>
              <a:t>zeker onze site is</a:t>
            </a:r>
            <a:r>
              <a:rPr lang="nl-BE" sz="2800" dirty="0" smtClean="0"/>
              <a:t>: </a:t>
            </a:r>
            <a:r>
              <a:rPr lang="nl-BE" sz="2800" dirty="0" smtClean="0">
                <a:hlinkClick r:id="rId3"/>
              </a:rPr>
              <a:t>http</a:t>
            </a:r>
            <a:r>
              <a:rPr lang="nl-BE" sz="2800" dirty="0" smtClean="0">
                <a:hlinkClick r:id="rId3"/>
              </a:rPr>
              <a:t>://www.bloggen.be/deboottechniek</a:t>
            </a:r>
            <a:r>
              <a:rPr lang="nl-BE" sz="2800" dirty="0" smtClean="0">
                <a:hlinkClick r:id="rId3"/>
              </a:rPr>
              <a:t>/</a:t>
            </a:r>
            <a:endParaRPr lang="nl-BE" sz="2800" dirty="0" smtClean="0"/>
          </a:p>
          <a:p>
            <a:endParaRPr lang="nl-BE" dirty="0" smtClean="0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Aangepast 4">
      <a:dk1>
        <a:srgbClr val="000000"/>
      </a:dk1>
      <a:lt1>
        <a:srgbClr val="EAEAEA"/>
      </a:lt1>
      <a:dk2>
        <a:srgbClr val="282828"/>
      </a:dk2>
      <a:lt2>
        <a:srgbClr val="FF0066"/>
      </a:lt2>
      <a:accent1>
        <a:srgbClr val="00B0F0"/>
      </a:accent1>
      <a:accent2>
        <a:srgbClr val="7030A0"/>
      </a:accent2>
      <a:accent3>
        <a:srgbClr val="FF0066"/>
      </a:accent3>
      <a:accent4>
        <a:srgbClr val="7D8F8C"/>
      </a:accent4>
      <a:accent5>
        <a:srgbClr val="00FF00"/>
      </a:accent5>
      <a:accent6>
        <a:srgbClr val="FF0000"/>
      </a:accent6>
      <a:hlink>
        <a:srgbClr val="FFFF00"/>
      </a:hlink>
      <a:folHlink>
        <a:srgbClr val="72B8BA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TC101859862[[fn=Moderne vlakken]]</Template>
  <TotalTime>176</TotalTime>
  <Words>328</Words>
  <Application>Microsoft Office PowerPoint</Application>
  <PresentationFormat>Diavoorstelling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Urban Pop</vt:lpstr>
      <vt:lpstr> ‘DE da vinci boot!’</vt:lpstr>
      <vt:lpstr>Wie is da vinci?</vt:lpstr>
      <vt:lpstr>Da Vinci</vt:lpstr>
      <vt:lpstr>Bekendste schilderijen</vt:lpstr>
      <vt:lpstr>Nu onze boot!</vt:lpstr>
      <vt:lpstr>schoepenrad</vt:lpstr>
      <vt:lpstr>De motor</vt:lpstr>
      <vt:lpstr>Bijna klaar!</vt:lpstr>
      <vt:lpstr>SITE !</vt:lpstr>
      <vt:lpstr>Extra foto’s</vt:lpstr>
      <vt:lpstr>Leuk nieuws!</vt:lpstr>
      <vt:lpstr>Dit is ons eindwerk!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“DE da vinci boot!”</dc:title>
  <dc:creator>Gebruiker</dc:creator>
  <cp:lastModifiedBy>Axelle</cp:lastModifiedBy>
  <cp:revision>21</cp:revision>
  <dcterms:created xsi:type="dcterms:W3CDTF">2012-03-19T12:29:09Z</dcterms:created>
  <dcterms:modified xsi:type="dcterms:W3CDTF">2012-04-22T17:49:02Z</dcterms:modified>
</cp:coreProperties>
</file>