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71" r:id="rId11"/>
    <p:sldId id="266" r:id="rId12"/>
    <p:sldId id="267" r:id="rId13"/>
    <p:sldId id="268" r:id="rId14"/>
    <p:sldId id="274" r:id="rId15"/>
    <p:sldId id="272" r:id="rId16"/>
    <p:sldId id="269" r:id="rId17"/>
    <p:sldId id="273" r:id="rId18"/>
    <p:sldId id="275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C164-CE0E-4410-B822-0A81D73B639C}" type="datetimeFigureOut">
              <a:rPr lang="nl-BE" smtClean="0"/>
              <a:pPr/>
              <a:t>25/05/2013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2ECA0-A510-4405-9532-6102E0A9E60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assi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188640"/>
            <a:ext cx="4536504" cy="641972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ndAc>
      <p:stSnd loop="1">
        <p:snd r:embed="rId2" name="Mantovan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DSC_05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60648"/>
            <a:ext cx="5314837" cy="2664296"/>
          </a:xfrm>
        </p:spPr>
      </p:pic>
      <p:pic>
        <p:nvPicPr>
          <p:cNvPr id="6" name="Afbeelding 5" descr="DSC_05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59632" y="3221070"/>
            <a:ext cx="7596336" cy="331656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SC_05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2060848"/>
            <a:ext cx="4034506" cy="3816424"/>
          </a:xfrm>
          <a:prstGeom prst="rect">
            <a:avLst/>
          </a:prstGeom>
        </p:spPr>
      </p:pic>
      <p:pic>
        <p:nvPicPr>
          <p:cNvPr id="7" name="Tijdelijke aanduiding voor inhoud 6" descr="DSC_052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60648"/>
            <a:ext cx="4248472" cy="4104456"/>
          </a:xfr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SC_05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11760" y="3212976"/>
            <a:ext cx="3629407" cy="3456384"/>
          </a:xfrm>
        </p:spPr>
      </p:pic>
      <p:pic>
        <p:nvPicPr>
          <p:cNvPr id="5" name="Afbeelding 4" descr="DSC_05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20072" y="188640"/>
            <a:ext cx="3672408" cy="2972901"/>
          </a:xfrm>
          <a:prstGeom prst="rect">
            <a:avLst/>
          </a:prstGeom>
        </p:spPr>
      </p:pic>
      <p:pic>
        <p:nvPicPr>
          <p:cNvPr id="7" name="Afbeelding 6" descr="DSC_058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188640"/>
            <a:ext cx="3816424" cy="293348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SC_05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1" y="260648"/>
            <a:ext cx="4968552" cy="3300009"/>
          </a:xfrm>
        </p:spPr>
      </p:pic>
      <p:pic>
        <p:nvPicPr>
          <p:cNvPr id="5" name="Afbeelding 4" descr="DSC_05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3789040"/>
            <a:ext cx="4067135" cy="2701306"/>
          </a:xfrm>
          <a:prstGeom prst="rect">
            <a:avLst/>
          </a:prstGeom>
        </p:spPr>
      </p:pic>
      <p:pic>
        <p:nvPicPr>
          <p:cNvPr id="6" name="Afbeelding 5" descr="DSC_05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789039"/>
            <a:ext cx="3816424" cy="253478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652120" y="98072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latin typeface="Arial" pitchFamily="34" charset="0"/>
                <a:cs typeface="Arial" pitchFamily="34" charset="0"/>
              </a:rPr>
              <a:t>Enkele </a:t>
            </a:r>
          </a:p>
          <a:p>
            <a:pPr algn="ctr"/>
            <a:r>
              <a:rPr lang="nl-BE" sz="2400" dirty="0" smtClean="0">
                <a:latin typeface="Arial" pitchFamily="34" charset="0"/>
                <a:cs typeface="Arial" pitchFamily="34" charset="0"/>
              </a:rPr>
              <a:t>(van de vele) aandachtige bezoekers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2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60649"/>
            <a:ext cx="4104455" cy="3078341"/>
          </a:xfrm>
        </p:spPr>
      </p:pic>
      <p:pic>
        <p:nvPicPr>
          <p:cNvPr id="5" name="Afbeelding 4" descr="IMG_2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115949" cy="3086962"/>
          </a:xfrm>
          <a:prstGeom prst="rect">
            <a:avLst/>
          </a:prstGeom>
        </p:spPr>
      </p:pic>
      <p:pic>
        <p:nvPicPr>
          <p:cNvPr id="6" name="Afbeelding 5" descr="IMG_2872.JPG"/>
          <p:cNvPicPr>
            <a:picLocks noChangeAspect="1"/>
          </p:cNvPicPr>
          <p:nvPr/>
        </p:nvPicPr>
        <p:blipFill>
          <a:blip r:embed="rId4" cstate="print"/>
          <a:srcRect t="25327"/>
          <a:stretch>
            <a:fillRect/>
          </a:stretch>
        </p:blipFill>
        <p:spPr>
          <a:xfrm>
            <a:off x="2051720" y="3645024"/>
            <a:ext cx="4928096" cy="275996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SC_05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9"/>
            <a:ext cx="4336462" cy="28803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1520" y="40770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Bij een tasje koffie en zelfgebakken cake nog even napraten</a:t>
            </a:r>
            <a:endParaRPr lang="nl-BE" dirty="0"/>
          </a:p>
        </p:txBody>
      </p:sp>
      <p:pic>
        <p:nvPicPr>
          <p:cNvPr id="6" name="Afbeelding 5" descr="DSC_05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284984"/>
            <a:ext cx="4320480" cy="317849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SC_05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9" y="260649"/>
            <a:ext cx="4392487" cy="2917398"/>
          </a:xfrm>
        </p:spPr>
      </p:pic>
      <p:pic>
        <p:nvPicPr>
          <p:cNvPr id="5" name="Afbeelding 4" descr="DSC_05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3212976"/>
            <a:ext cx="5222500" cy="346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 descr="DSC_05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764704"/>
            <a:ext cx="3059832" cy="2032277"/>
          </a:xfrm>
          <a:prstGeom prst="rect">
            <a:avLst/>
          </a:prstGeom>
        </p:spPr>
      </p:pic>
      <p:pic>
        <p:nvPicPr>
          <p:cNvPr id="7" name="Afbeelding 6" descr="DSC_058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3717032"/>
            <a:ext cx="3240360" cy="2177077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SC_0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7092280" cy="471054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71800" y="692696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Johan, bedankt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assie.jpg"/>
          <p:cNvPicPr>
            <a:picLocks noChangeAspect="1"/>
          </p:cNvPicPr>
          <p:nvPr/>
        </p:nvPicPr>
        <p:blipFill>
          <a:blip r:embed="rId2" cstate="email">
            <a:lum bright="63000" contrast="-57000"/>
          </a:blip>
          <a:srcRect l="9836" r="4098" b="42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 descr="DSC_0544.JPG"/>
          <p:cNvPicPr>
            <a:picLocks noChangeAspect="1"/>
          </p:cNvPicPr>
          <p:nvPr/>
        </p:nvPicPr>
        <p:blipFill>
          <a:blip r:embed="rId3" cstate="print"/>
          <a:srcRect l="55842" t="29044" r="37051" b="55669"/>
          <a:stretch>
            <a:fillRect/>
          </a:stretch>
        </p:blipFill>
        <p:spPr>
          <a:xfrm>
            <a:off x="7956376" y="5517232"/>
            <a:ext cx="504056" cy="7200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60232" y="573325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 smtClean="0">
                <a:latin typeface="Arial" pitchFamily="34" charset="0"/>
                <a:cs typeface="Arial" pitchFamily="34" charset="0"/>
              </a:rPr>
              <a:t>Gemaakt door </a:t>
            </a:r>
            <a:r>
              <a:rPr lang="nl-BE" sz="1000" dirty="0" err="1" smtClean="0">
                <a:latin typeface="Arial" pitchFamily="34" charset="0"/>
                <a:cs typeface="Arial" pitchFamily="34" charset="0"/>
              </a:rPr>
              <a:t>Lizette</a:t>
            </a:r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876256" y="638132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latin typeface="Arial" pitchFamily="34" charset="0"/>
                <a:cs typeface="Arial" pitchFamily="34" charset="0"/>
              </a:rPr>
              <a:t>Muziek van </a:t>
            </a:r>
            <a:r>
              <a:rPr lang="nl-BE" sz="1000" dirty="0" err="1" smtClean="0">
                <a:latin typeface="Arial" pitchFamily="34" charset="0"/>
                <a:cs typeface="Arial" pitchFamily="34" charset="0"/>
              </a:rPr>
              <a:t>Mantovani</a:t>
            </a:r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SC_05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5292080" cy="3514889"/>
          </a:xfrm>
          <a:prstGeom prst="rect">
            <a:avLst/>
          </a:prstGeom>
        </p:spPr>
      </p:pic>
      <p:pic>
        <p:nvPicPr>
          <p:cNvPr id="5" name="Afbeelding 4" descr="DSC_05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3429000"/>
            <a:ext cx="4788833" cy="3180643"/>
          </a:xfrm>
          <a:prstGeom prst="rect">
            <a:avLst/>
          </a:prstGeom>
        </p:spPr>
      </p:pic>
      <p:pic>
        <p:nvPicPr>
          <p:cNvPr id="6" name="Tijdelijke aanduiding voor inhoud 3" descr="DSC_057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560" y="4221088"/>
            <a:ext cx="2808312" cy="1741865"/>
          </a:xfrm>
        </p:spPr>
      </p:pic>
      <p:pic>
        <p:nvPicPr>
          <p:cNvPr id="7" name="Afbeelding 6" descr="DSC_054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00192" y="476672"/>
            <a:ext cx="2016224" cy="2329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SC_05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79712" y="1484784"/>
            <a:ext cx="5400600" cy="45781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71600" y="5486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latin typeface="Arial" pitchFamily="34" charset="0"/>
                <a:cs typeface="Arial" pitchFamily="34" charset="0"/>
              </a:rPr>
              <a:t>Welkomstwoord van Johan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SC_05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4119828" cy="2736304"/>
          </a:xfrm>
        </p:spPr>
      </p:pic>
      <p:pic>
        <p:nvPicPr>
          <p:cNvPr id="5" name="Afbeelding 4" descr="DSC_05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20072" y="1772816"/>
            <a:ext cx="3600400" cy="3615032"/>
          </a:xfrm>
          <a:prstGeom prst="rect">
            <a:avLst/>
          </a:prstGeom>
        </p:spPr>
      </p:pic>
      <p:pic>
        <p:nvPicPr>
          <p:cNvPr id="6" name="Afbeelding 5" descr="DSC_05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3501008"/>
            <a:ext cx="3960440" cy="26304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220072" y="4766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latin typeface="Arial" pitchFamily="34" charset="0"/>
                <a:cs typeface="Arial" pitchFamily="34" charset="0"/>
              </a:rPr>
              <a:t>Smakelijk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SC_05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4238" y="2924944"/>
            <a:ext cx="5581730" cy="370726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08104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Iedereen luistert aandachtig</a:t>
            </a:r>
            <a:endParaRPr lang="nl-BE" dirty="0"/>
          </a:p>
        </p:txBody>
      </p:sp>
      <p:pic>
        <p:nvPicPr>
          <p:cNvPr id="7" name="Afbeelding 6" descr="DSC_05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6632"/>
            <a:ext cx="5040560" cy="334783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Groepsf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196752"/>
            <a:ext cx="7488832" cy="497509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99592" y="4766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Groepsfoto met de meester</a:t>
            </a:r>
            <a:endParaRPr lang="nl-BE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DSC_05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76672"/>
            <a:ext cx="8676456" cy="576272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SC_05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332656"/>
            <a:ext cx="2952328" cy="2349812"/>
          </a:xfrm>
          <a:prstGeom prst="rect">
            <a:avLst/>
          </a:prstGeom>
        </p:spPr>
      </p:pic>
      <p:pic>
        <p:nvPicPr>
          <p:cNvPr id="6" name="Tijdelijke aanduiding voor inhoud 3" descr="DSC_057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1600" y="2780928"/>
            <a:ext cx="6814371" cy="3773016"/>
          </a:xfrm>
        </p:spPr>
      </p:pic>
      <p:sp>
        <p:nvSpPr>
          <p:cNvPr id="5" name="Tekstvak 4"/>
          <p:cNvSpPr txBox="1"/>
          <p:nvPr/>
        </p:nvSpPr>
        <p:spPr>
          <a:xfrm>
            <a:off x="1187624" y="7647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latin typeface="Arial" pitchFamily="34" charset="0"/>
                <a:cs typeface="Arial" pitchFamily="34" charset="0"/>
              </a:rPr>
              <a:t>Enkele van de tentoongestelde werken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SC_05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980728"/>
            <a:ext cx="4536504" cy="4176464"/>
          </a:xfrm>
        </p:spPr>
      </p:pic>
      <p:pic>
        <p:nvPicPr>
          <p:cNvPr id="5" name="Afbeelding 4" descr="DSC_05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260648"/>
            <a:ext cx="3960440" cy="645333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43</Words>
  <Application>Microsoft Office PowerPoint</Application>
  <PresentationFormat>Diavoorstelling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gelgil</dc:creator>
  <cp:lastModifiedBy>gelgil</cp:lastModifiedBy>
  <cp:revision>34</cp:revision>
  <dcterms:created xsi:type="dcterms:W3CDTF">2013-05-19T20:19:28Z</dcterms:created>
  <dcterms:modified xsi:type="dcterms:W3CDTF">2013-05-25T20:05:43Z</dcterms:modified>
</cp:coreProperties>
</file>